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63" r:id="rId2"/>
    <p:sldId id="2874" r:id="rId3"/>
    <p:sldId id="2877" r:id="rId4"/>
    <p:sldId id="268" r:id="rId5"/>
    <p:sldId id="2871" r:id="rId6"/>
    <p:sldId id="269" r:id="rId7"/>
    <p:sldId id="271" r:id="rId8"/>
    <p:sldId id="272" r:id="rId9"/>
    <p:sldId id="2867" r:id="rId10"/>
    <p:sldId id="2868" r:id="rId11"/>
    <p:sldId id="2869" r:id="rId12"/>
    <p:sldId id="328" r:id="rId13"/>
    <p:sldId id="342" r:id="rId14"/>
    <p:sldId id="2876" r:id="rId15"/>
    <p:sldId id="2873" r:id="rId16"/>
    <p:sldId id="2870" r:id="rId17"/>
    <p:sldId id="28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00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49" autoAdjust="0"/>
  </p:normalViewPr>
  <p:slideViewPr>
    <p:cSldViewPr snapToGrid="0">
      <p:cViewPr varScale="1">
        <p:scale>
          <a:sx n="68" d="100"/>
          <a:sy n="68" d="100"/>
        </p:scale>
        <p:origin x="21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s, Jan" userId="S::jan.bass@moore.sc.edu::f868b3fa-53e5-48fb-b445-38fd62dafa44" providerId="AD" clId="Web-{B8B2CBBE-BCEB-AF58-C4FE-3CF5C5FEEF91}"/>
    <pc:docChg chg="modSld">
      <pc:chgData name="Bass, Jan" userId="S::jan.bass@moore.sc.edu::f868b3fa-53e5-48fb-b445-38fd62dafa44" providerId="AD" clId="Web-{B8B2CBBE-BCEB-AF58-C4FE-3CF5C5FEEF91}" dt="2024-10-11T18:20:17.599" v="28" actId="20577"/>
      <pc:docMkLst>
        <pc:docMk/>
      </pc:docMkLst>
      <pc:sldChg chg="delSp modSp">
        <pc:chgData name="Bass, Jan" userId="S::jan.bass@moore.sc.edu::f868b3fa-53e5-48fb-b445-38fd62dafa44" providerId="AD" clId="Web-{B8B2CBBE-BCEB-AF58-C4FE-3CF5C5FEEF91}" dt="2024-10-11T18:20:17.599" v="28" actId="20577"/>
        <pc:sldMkLst>
          <pc:docMk/>
          <pc:sldMk cId="74278990" sldId="262"/>
        </pc:sldMkLst>
        <pc:spChg chg="mod">
          <ac:chgData name="Bass, Jan" userId="S::jan.bass@moore.sc.edu::f868b3fa-53e5-48fb-b445-38fd62dafa44" providerId="AD" clId="Web-{B8B2CBBE-BCEB-AF58-C4FE-3CF5C5FEEF91}" dt="2024-10-11T18:20:17.599" v="28" actId="20577"/>
          <ac:spMkLst>
            <pc:docMk/>
            <pc:sldMk cId="74278990" sldId="262"/>
            <ac:spMk id="6" creationId="{E0CF4EA6-4D40-607E-3FD2-46F10D357CD7}"/>
          </ac:spMkLst>
        </pc:spChg>
        <pc:inkChg chg="del mod">
          <ac:chgData name="Bass, Jan" userId="S::jan.bass@moore.sc.edu::f868b3fa-53e5-48fb-b445-38fd62dafa44" providerId="AD" clId="Web-{B8B2CBBE-BCEB-AF58-C4FE-3CF5C5FEEF91}" dt="2024-10-11T18:17:46.438" v="6"/>
          <ac:inkMkLst>
            <pc:docMk/>
            <pc:sldMk cId="74278990" sldId="262"/>
            <ac:inkMk id="4" creationId="{3B550DF4-D124-D8CF-6E39-985A3CCE7894}"/>
          </ac:inkMkLst>
        </pc:inkChg>
        <pc:inkChg chg="del">
          <ac:chgData name="Bass, Jan" userId="S::jan.bass@moore.sc.edu::f868b3fa-53e5-48fb-b445-38fd62dafa44" providerId="AD" clId="Web-{B8B2CBBE-BCEB-AF58-C4FE-3CF5C5FEEF91}" dt="2024-10-11T18:17:50.157" v="7"/>
          <ac:inkMkLst>
            <pc:docMk/>
            <pc:sldMk cId="74278990" sldId="262"/>
            <ac:inkMk id="5" creationId="{1693F600-24F3-EA69-FB6D-56A5072BE0C6}"/>
          </ac:inkMkLst>
        </pc:inkChg>
      </pc:sldChg>
      <pc:sldChg chg="modSp">
        <pc:chgData name="Bass, Jan" userId="S::jan.bass@moore.sc.edu::f868b3fa-53e5-48fb-b445-38fd62dafa44" providerId="AD" clId="Web-{B8B2CBBE-BCEB-AF58-C4FE-3CF5C5FEEF91}" dt="2024-10-11T18:18:42.971" v="17" actId="20577"/>
        <pc:sldMkLst>
          <pc:docMk/>
          <pc:sldMk cId="1530895264" sldId="268"/>
        </pc:sldMkLst>
        <pc:spChg chg="mod">
          <ac:chgData name="Bass, Jan" userId="S::jan.bass@moore.sc.edu::f868b3fa-53e5-48fb-b445-38fd62dafa44" providerId="AD" clId="Web-{B8B2CBBE-BCEB-AF58-C4FE-3CF5C5FEEF91}" dt="2024-10-11T18:18:42.971" v="17" actId="20577"/>
          <ac:spMkLst>
            <pc:docMk/>
            <pc:sldMk cId="1530895264" sldId="268"/>
            <ac:spMk id="4" creationId="{DC775E4E-70B4-324F-7089-07BF592F7574}"/>
          </ac:spMkLst>
        </pc:spChg>
      </pc:sldChg>
    </pc:docChg>
  </pc:docChgLst>
  <pc:docChgLst>
    <pc:chgData name="Glenski, Chris" userId="S::christine.glenski@moore.sc.edu::d51d4fa9-a1e0-473c-99e1-8399cc40abee" providerId="AD" clId="Web-{96737AF6-4434-2DC4-36DC-52EFF32C0579}"/>
    <pc:docChg chg="delSld">
      <pc:chgData name="Glenski, Chris" userId="S::christine.glenski@moore.sc.edu::d51d4fa9-a1e0-473c-99e1-8399cc40abee" providerId="AD" clId="Web-{96737AF6-4434-2DC4-36DC-52EFF32C0579}" dt="2024-10-11T15:42:12.587" v="0"/>
      <pc:docMkLst>
        <pc:docMk/>
      </pc:docMkLst>
      <pc:sldChg chg="del">
        <pc:chgData name="Glenski, Chris" userId="S::christine.glenski@moore.sc.edu::d51d4fa9-a1e0-473c-99e1-8399cc40abee" providerId="AD" clId="Web-{96737AF6-4434-2DC4-36DC-52EFF32C0579}" dt="2024-10-11T15:42:12.587" v="0"/>
        <pc:sldMkLst>
          <pc:docMk/>
          <pc:sldMk cId="3903713748" sldId="2864"/>
        </pc:sldMkLst>
      </pc:sldChg>
    </pc:docChg>
  </pc:docChgLst>
  <pc:docChgLst>
    <pc:chgData name="Glenski, Chris" userId="S::christine.glenski@moore.sc.edu::d51d4fa9-a1e0-473c-99e1-8399cc40abee" providerId="AD" clId="Web-{7A3AA2E9-19F1-9BAE-49BA-5E102AE92BB1}"/>
    <pc:docChg chg="modSld">
      <pc:chgData name="Glenski, Chris" userId="S::christine.glenski@moore.sc.edu::d51d4fa9-a1e0-473c-99e1-8399cc40abee" providerId="AD" clId="Web-{7A3AA2E9-19F1-9BAE-49BA-5E102AE92BB1}" dt="2024-10-11T14:56:19.284" v="35" actId="20577"/>
      <pc:docMkLst>
        <pc:docMk/>
      </pc:docMkLst>
      <pc:sldChg chg="modSp">
        <pc:chgData name="Glenski, Chris" userId="S::christine.glenski@moore.sc.edu::d51d4fa9-a1e0-473c-99e1-8399cc40abee" providerId="AD" clId="Web-{7A3AA2E9-19F1-9BAE-49BA-5E102AE92BB1}" dt="2024-10-11T14:50:38.143" v="2" actId="14100"/>
        <pc:sldMkLst>
          <pc:docMk/>
          <pc:sldMk cId="1365496403" sldId="271"/>
        </pc:sldMkLst>
        <pc:spChg chg="mod">
          <ac:chgData name="Glenski, Chris" userId="S::christine.glenski@moore.sc.edu::d51d4fa9-a1e0-473c-99e1-8399cc40abee" providerId="AD" clId="Web-{7A3AA2E9-19F1-9BAE-49BA-5E102AE92BB1}" dt="2024-10-11T14:50:38.143" v="2" actId="14100"/>
          <ac:spMkLst>
            <pc:docMk/>
            <pc:sldMk cId="1365496403" sldId="271"/>
            <ac:spMk id="7" creationId="{62774A4D-E76A-DBF0-DBB9-11CB778D1A2C}"/>
          </ac:spMkLst>
        </pc:spChg>
      </pc:sldChg>
      <pc:sldChg chg="modSp">
        <pc:chgData name="Glenski, Chris" userId="S::christine.glenski@moore.sc.edu::d51d4fa9-a1e0-473c-99e1-8399cc40abee" providerId="AD" clId="Web-{7A3AA2E9-19F1-9BAE-49BA-5E102AE92BB1}" dt="2024-10-11T14:52:31.377" v="30" actId="20577"/>
        <pc:sldMkLst>
          <pc:docMk/>
          <pc:sldMk cId="4165252005" sldId="2867"/>
        </pc:sldMkLst>
        <pc:spChg chg="mod">
          <ac:chgData name="Glenski, Chris" userId="S::christine.glenski@moore.sc.edu::d51d4fa9-a1e0-473c-99e1-8399cc40abee" providerId="AD" clId="Web-{7A3AA2E9-19F1-9BAE-49BA-5E102AE92BB1}" dt="2024-10-11T14:52:31.377" v="30" actId="20577"/>
          <ac:spMkLst>
            <pc:docMk/>
            <pc:sldMk cId="4165252005" sldId="2867"/>
            <ac:spMk id="3" creationId="{FAF70A5F-95EA-72DB-CAD6-9D8C7D8B7041}"/>
          </ac:spMkLst>
        </pc:spChg>
      </pc:sldChg>
      <pc:sldChg chg="modSp">
        <pc:chgData name="Glenski, Chris" userId="S::christine.glenski@moore.sc.edu::d51d4fa9-a1e0-473c-99e1-8399cc40abee" providerId="AD" clId="Web-{7A3AA2E9-19F1-9BAE-49BA-5E102AE92BB1}" dt="2024-10-11T14:56:19.284" v="35" actId="20577"/>
        <pc:sldMkLst>
          <pc:docMk/>
          <pc:sldMk cId="3093258972" sldId="2871"/>
        </pc:sldMkLst>
        <pc:spChg chg="mod">
          <ac:chgData name="Glenski, Chris" userId="S::christine.glenski@moore.sc.edu::d51d4fa9-a1e0-473c-99e1-8399cc40abee" providerId="AD" clId="Web-{7A3AA2E9-19F1-9BAE-49BA-5E102AE92BB1}" dt="2024-10-11T14:56:19.284" v="35" actId="20577"/>
          <ac:spMkLst>
            <pc:docMk/>
            <pc:sldMk cId="3093258972" sldId="2871"/>
            <ac:spMk id="6" creationId="{14E83A57-C21B-2D79-1504-C9CB1EBA0AE7}"/>
          </ac:spMkLst>
        </pc:spChg>
      </pc:sldChg>
    </pc:docChg>
  </pc:docChgLst>
  <pc:docChgLst>
    <pc:chgData name="Frass, Lydia" userId="41e103ed-efd5-48da-82c0-9a3292588b90" providerId="ADAL" clId="{6587FF68-ECB5-4C47-804B-77259E5E3EEC}"/>
    <pc:docChg chg="undo custSel delSld modSld">
      <pc:chgData name="Frass, Lydia" userId="41e103ed-efd5-48da-82c0-9a3292588b90" providerId="ADAL" clId="{6587FF68-ECB5-4C47-804B-77259E5E3EEC}" dt="2024-10-24T16:15:21.508" v="8" actId="20577"/>
      <pc:docMkLst>
        <pc:docMk/>
      </pc:docMkLst>
      <pc:sldChg chg="modSp mod">
        <pc:chgData name="Frass, Lydia" userId="41e103ed-efd5-48da-82c0-9a3292588b90" providerId="ADAL" clId="{6587FF68-ECB5-4C47-804B-77259E5E3EEC}" dt="2024-10-24T16:14:46.620" v="6" actId="1076"/>
        <pc:sldMkLst>
          <pc:docMk/>
          <pc:sldMk cId="1780977121" sldId="342"/>
        </pc:sldMkLst>
        <pc:spChg chg="mod">
          <ac:chgData name="Frass, Lydia" userId="41e103ed-efd5-48da-82c0-9a3292588b90" providerId="ADAL" clId="{6587FF68-ECB5-4C47-804B-77259E5E3EEC}" dt="2024-10-24T16:14:46.620" v="6" actId="1076"/>
          <ac:spMkLst>
            <pc:docMk/>
            <pc:sldMk cId="1780977121" sldId="342"/>
            <ac:spMk id="2" creationId="{40B2CE46-B9ED-34D5-BD3A-371862DAD72F}"/>
          </ac:spMkLst>
        </pc:spChg>
      </pc:sldChg>
      <pc:sldChg chg="del">
        <pc:chgData name="Frass, Lydia" userId="41e103ed-efd5-48da-82c0-9a3292588b90" providerId="ADAL" clId="{6587FF68-ECB5-4C47-804B-77259E5E3EEC}" dt="2024-10-24T16:14:13.642" v="4" actId="47"/>
        <pc:sldMkLst>
          <pc:docMk/>
          <pc:sldMk cId="2855375562" sldId="350"/>
        </pc:sldMkLst>
      </pc:sldChg>
      <pc:sldChg chg="del">
        <pc:chgData name="Frass, Lydia" userId="41e103ed-efd5-48da-82c0-9a3292588b90" providerId="ADAL" clId="{6587FF68-ECB5-4C47-804B-77259E5E3EEC}" dt="2024-10-24T16:14:12.211" v="1" actId="47"/>
        <pc:sldMkLst>
          <pc:docMk/>
          <pc:sldMk cId="1698230278" sldId="355"/>
        </pc:sldMkLst>
      </pc:sldChg>
      <pc:sldChg chg="del">
        <pc:chgData name="Frass, Lydia" userId="41e103ed-efd5-48da-82c0-9a3292588b90" providerId="ADAL" clId="{6587FF68-ECB5-4C47-804B-77259E5E3EEC}" dt="2024-10-24T16:14:11.413" v="0" actId="47"/>
        <pc:sldMkLst>
          <pc:docMk/>
          <pc:sldMk cId="2921522768" sldId="359"/>
        </pc:sldMkLst>
      </pc:sldChg>
      <pc:sldChg chg="del">
        <pc:chgData name="Frass, Lydia" userId="41e103ed-efd5-48da-82c0-9a3292588b90" providerId="ADAL" clId="{6587FF68-ECB5-4C47-804B-77259E5E3EEC}" dt="2024-10-24T16:14:12.635" v="2" actId="47"/>
        <pc:sldMkLst>
          <pc:docMk/>
          <pc:sldMk cId="2275835739" sldId="361"/>
        </pc:sldMkLst>
      </pc:sldChg>
      <pc:sldChg chg="modSp mod">
        <pc:chgData name="Frass, Lydia" userId="41e103ed-efd5-48da-82c0-9a3292588b90" providerId="ADAL" clId="{6587FF68-ECB5-4C47-804B-77259E5E3EEC}" dt="2024-10-24T16:15:21.508" v="8" actId="20577"/>
        <pc:sldMkLst>
          <pc:docMk/>
          <pc:sldMk cId="3587006069" sldId="2863"/>
        </pc:sldMkLst>
        <pc:spChg chg="mod">
          <ac:chgData name="Frass, Lydia" userId="41e103ed-efd5-48da-82c0-9a3292588b90" providerId="ADAL" clId="{6587FF68-ECB5-4C47-804B-77259E5E3EEC}" dt="2024-10-24T16:15:21.508" v="8" actId="20577"/>
          <ac:spMkLst>
            <pc:docMk/>
            <pc:sldMk cId="3587006069" sldId="2863"/>
            <ac:spMk id="3" creationId="{8B96A461-863C-424F-BAE7-45F2ACA74C3E}"/>
          </ac:spMkLst>
        </pc:spChg>
      </pc:sldChg>
      <pc:sldChg chg="del">
        <pc:chgData name="Frass, Lydia" userId="41e103ed-efd5-48da-82c0-9a3292588b90" providerId="ADAL" clId="{6587FF68-ECB5-4C47-804B-77259E5E3EEC}" dt="2024-10-24T16:14:12.954" v="3" actId="47"/>
        <pc:sldMkLst>
          <pc:docMk/>
          <pc:sldMk cId="4014059823" sldId="2872"/>
        </pc:sldMkLst>
      </pc:sldChg>
      <pc:sldMasterChg chg="delSldLayout">
        <pc:chgData name="Frass, Lydia" userId="41e103ed-efd5-48da-82c0-9a3292588b90" providerId="ADAL" clId="{6587FF68-ECB5-4C47-804B-77259E5E3EEC}" dt="2024-10-24T16:14:12.635" v="2" actId="47"/>
        <pc:sldMasterMkLst>
          <pc:docMk/>
          <pc:sldMasterMk cId="2235253795" sldId="2147483660"/>
        </pc:sldMasterMkLst>
        <pc:sldLayoutChg chg="del">
          <pc:chgData name="Frass, Lydia" userId="41e103ed-efd5-48da-82c0-9a3292588b90" providerId="ADAL" clId="{6587FF68-ECB5-4C47-804B-77259E5E3EEC}" dt="2024-10-24T16:14:12.635" v="2" actId="47"/>
          <pc:sldLayoutMkLst>
            <pc:docMk/>
            <pc:sldMasterMk cId="2235253795" sldId="2147483660"/>
            <pc:sldLayoutMk cId="836574090" sldId="2147483673"/>
          </pc:sldLayoutMkLst>
        </pc:sldLayoutChg>
      </pc:sldMasterChg>
    </pc:docChg>
  </pc:docChgLst>
  <pc:docChgLst>
    <pc:chgData name="Frass, Lydia" userId="41e103ed-efd5-48da-82c0-9a3292588b90" providerId="ADAL" clId="{2FFCD827-18C6-D043-81BD-033C5D0F67A7}"/>
    <pc:docChg chg="modSld">
      <pc:chgData name="Frass, Lydia" userId="41e103ed-efd5-48da-82c0-9a3292588b90" providerId="ADAL" clId="{2FFCD827-18C6-D043-81BD-033C5D0F67A7}" dt="2024-10-11T16:52:57.072" v="11" actId="1076"/>
      <pc:docMkLst>
        <pc:docMk/>
      </pc:docMkLst>
      <pc:sldChg chg="addSp">
        <pc:chgData name="Frass, Lydia" userId="41e103ed-efd5-48da-82c0-9a3292588b90" providerId="ADAL" clId="{2FFCD827-18C6-D043-81BD-033C5D0F67A7}" dt="2024-10-11T16:01:49.397" v="2"/>
        <pc:sldMkLst>
          <pc:docMk/>
          <pc:sldMk cId="74278990" sldId="262"/>
        </pc:sldMkLst>
        <pc:inkChg chg="add">
          <ac:chgData name="Frass, Lydia" userId="41e103ed-efd5-48da-82c0-9a3292588b90" providerId="ADAL" clId="{2FFCD827-18C6-D043-81BD-033C5D0F67A7}" dt="2024-10-11T15:45:54.927" v="0"/>
          <ac:inkMkLst>
            <pc:docMk/>
            <pc:sldMk cId="74278990" sldId="262"/>
            <ac:inkMk id="3" creationId="{5EE88093-9042-3211-CDF2-C58EB4065772}"/>
          </ac:inkMkLst>
        </pc:inkChg>
        <pc:inkChg chg="add">
          <ac:chgData name="Frass, Lydia" userId="41e103ed-efd5-48da-82c0-9a3292588b90" providerId="ADAL" clId="{2FFCD827-18C6-D043-81BD-033C5D0F67A7}" dt="2024-10-11T15:54:59.108" v="1"/>
          <ac:inkMkLst>
            <pc:docMk/>
            <pc:sldMk cId="74278990" sldId="262"/>
            <ac:inkMk id="4" creationId="{3B550DF4-D124-D8CF-6E39-985A3CCE7894}"/>
          </ac:inkMkLst>
        </pc:inkChg>
        <pc:inkChg chg="add">
          <ac:chgData name="Frass, Lydia" userId="41e103ed-efd5-48da-82c0-9a3292588b90" providerId="ADAL" clId="{2FFCD827-18C6-D043-81BD-033C5D0F67A7}" dt="2024-10-11T16:01:49.397" v="2"/>
          <ac:inkMkLst>
            <pc:docMk/>
            <pc:sldMk cId="74278990" sldId="262"/>
            <ac:inkMk id="5" creationId="{1693F600-24F3-EA69-FB6D-56A5072BE0C6}"/>
          </ac:inkMkLst>
        </pc:inkChg>
      </pc:sldChg>
      <pc:sldChg chg="modSp">
        <pc:chgData name="Frass, Lydia" userId="41e103ed-efd5-48da-82c0-9a3292588b90" providerId="ADAL" clId="{2FFCD827-18C6-D043-81BD-033C5D0F67A7}" dt="2024-10-11T16:52:57.072" v="11" actId="1076"/>
        <pc:sldMkLst>
          <pc:docMk/>
          <pc:sldMk cId="1698230278" sldId="355"/>
        </pc:sldMkLst>
        <pc:spChg chg="mod">
          <ac:chgData name="Frass, Lydia" userId="41e103ed-efd5-48da-82c0-9a3292588b90" providerId="ADAL" clId="{2FFCD827-18C6-D043-81BD-033C5D0F67A7}" dt="2024-10-11T16:52:52.200" v="9" actId="1076"/>
          <ac:spMkLst>
            <pc:docMk/>
            <pc:sldMk cId="1698230278" sldId="355"/>
            <ac:spMk id="3" creationId="{60796A38-8C3B-BF84-1756-FD3FD8ED1090}"/>
          </ac:spMkLst>
        </pc:spChg>
        <pc:graphicFrameChg chg="mod">
          <ac:chgData name="Frass, Lydia" userId="41e103ed-efd5-48da-82c0-9a3292588b90" providerId="ADAL" clId="{2FFCD827-18C6-D043-81BD-033C5D0F67A7}" dt="2024-10-11T16:52:56.042" v="10" actId="1076"/>
          <ac:graphicFrameMkLst>
            <pc:docMk/>
            <pc:sldMk cId="1698230278" sldId="355"/>
            <ac:graphicFrameMk id="2" creationId="{84F5D212-5F78-2624-F2CE-CFB0D6D9D6A0}"/>
          </ac:graphicFrameMkLst>
        </pc:graphicFrameChg>
        <pc:graphicFrameChg chg="mod">
          <ac:chgData name="Frass, Lydia" userId="41e103ed-efd5-48da-82c0-9a3292588b90" providerId="ADAL" clId="{2FFCD827-18C6-D043-81BD-033C5D0F67A7}" dt="2024-10-11T16:52:57.072" v="11" actId="1076"/>
          <ac:graphicFrameMkLst>
            <pc:docMk/>
            <pc:sldMk cId="1698230278" sldId="355"/>
            <ac:graphicFrameMk id="4" creationId="{70912B76-0B7E-238F-E481-F414E3C1B3F8}"/>
          </ac:graphicFrameMkLst>
        </pc:graphicFrameChg>
      </pc:sldChg>
    </pc:docChg>
  </pc:docChgLst>
  <pc:docChgLst>
    <pc:chgData name="Anderson, Lara Lomicka" userId="S::lomicka@mailbox.sc.edu::43897078-0d27-4711-86d5-6e62f898c4e4" providerId="AD" clId="Web-{5636186A-74F3-3E02-D21D-BDE292C37317}"/>
    <pc:docChg chg="modSld">
      <pc:chgData name="Anderson, Lara Lomicka" userId="S::lomicka@mailbox.sc.edu::43897078-0d27-4711-86d5-6e62f898c4e4" providerId="AD" clId="Web-{5636186A-74F3-3E02-D21D-BDE292C37317}" dt="2024-10-12T19:30:49.880" v="1"/>
      <pc:docMkLst>
        <pc:docMk/>
      </pc:docMkLst>
      <pc:sldChg chg="addSp modSp">
        <pc:chgData name="Anderson, Lara Lomicka" userId="S::lomicka@mailbox.sc.edu::43897078-0d27-4711-86d5-6e62f898c4e4" providerId="AD" clId="Web-{5636186A-74F3-3E02-D21D-BDE292C37317}" dt="2024-10-12T19:30:49.880" v="1"/>
        <pc:sldMkLst>
          <pc:docMk/>
          <pc:sldMk cId="1780977121" sldId="342"/>
        </pc:sldMkLst>
        <pc:spChg chg="add mod">
          <ac:chgData name="Anderson, Lara Lomicka" userId="S::lomicka@mailbox.sc.edu::43897078-0d27-4711-86d5-6e62f898c4e4" providerId="AD" clId="Web-{5636186A-74F3-3E02-D21D-BDE292C37317}" dt="2024-10-12T19:30:49.880" v="1"/>
          <ac:spMkLst>
            <pc:docMk/>
            <pc:sldMk cId="1780977121" sldId="342"/>
            <ac:spMk id="11" creationId="{163B55D5-E11F-043D-7521-F7D51A237B1F}"/>
          </ac:spMkLst>
        </pc:spChg>
      </pc:sldChg>
    </pc:docChg>
  </pc:docChgLst>
  <pc:docChgLst>
    <pc:chgData name="Bass, Jan" userId="S::jan.bass@moore.sc.edu::f868b3fa-53e5-48fb-b445-38fd62dafa44" providerId="AD" clId="Web-{40D52FD6-4694-DDC8-1F05-21F51021A1ED}"/>
    <pc:docChg chg="addSld delSld modSld">
      <pc:chgData name="Bass, Jan" userId="S::jan.bass@moore.sc.edu::f868b3fa-53e5-48fb-b445-38fd62dafa44" providerId="AD" clId="Web-{40D52FD6-4694-DDC8-1F05-21F51021A1ED}" dt="2024-10-16T18:00:20.827" v="59" actId="14100"/>
      <pc:docMkLst>
        <pc:docMk/>
      </pc:docMkLst>
      <pc:sldChg chg="add del">
        <pc:chgData name="Bass, Jan" userId="S::jan.bass@moore.sc.edu::f868b3fa-53e5-48fb-b445-38fd62dafa44" providerId="AD" clId="Web-{40D52FD6-4694-DDC8-1F05-21F51021A1ED}" dt="2024-10-16T17:52:39.828" v="5"/>
        <pc:sldMkLst>
          <pc:docMk/>
          <pc:sldMk cId="74278990" sldId="262"/>
        </pc:sldMkLst>
      </pc:sldChg>
      <pc:sldChg chg="modSp">
        <pc:chgData name="Bass, Jan" userId="S::jan.bass@moore.sc.edu::f868b3fa-53e5-48fb-b445-38fd62dafa44" providerId="AD" clId="Web-{40D52FD6-4694-DDC8-1F05-21F51021A1ED}" dt="2024-10-16T18:00:20.827" v="59" actId="14100"/>
        <pc:sldMkLst>
          <pc:docMk/>
          <pc:sldMk cId="1908335841" sldId="2865"/>
        </pc:sldMkLst>
        <pc:spChg chg="mod">
          <ac:chgData name="Bass, Jan" userId="S::jan.bass@moore.sc.edu::f868b3fa-53e5-48fb-b445-38fd62dafa44" providerId="AD" clId="Web-{40D52FD6-4694-DDC8-1F05-21F51021A1ED}" dt="2024-10-16T18:00:20.827" v="59" actId="14100"/>
          <ac:spMkLst>
            <pc:docMk/>
            <pc:sldMk cId="1908335841" sldId="2865"/>
            <ac:spMk id="2" creationId="{0A2F592A-0B53-1C43-054E-5BBE9A637AF7}"/>
          </ac:spMkLst>
        </pc:spChg>
      </pc:sldChg>
      <pc:sldChg chg="modSp">
        <pc:chgData name="Bass, Jan" userId="S::jan.bass@moore.sc.edu::f868b3fa-53e5-48fb-b445-38fd62dafa44" providerId="AD" clId="Web-{40D52FD6-4694-DDC8-1F05-21F51021A1ED}" dt="2024-10-16T17:59:18.108" v="39" actId="20577"/>
        <pc:sldMkLst>
          <pc:docMk/>
          <pc:sldMk cId="3392634646" sldId="2870"/>
        </pc:sldMkLst>
        <pc:spChg chg="mod">
          <ac:chgData name="Bass, Jan" userId="S::jan.bass@moore.sc.edu::f868b3fa-53e5-48fb-b445-38fd62dafa44" providerId="AD" clId="Web-{40D52FD6-4694-DDC8-1F05-21F51021A1ED}" dt="2024-10-16T17:59:18.108" v="39" actId="20577"/>
          <ac:spMkLst>
            <pc:docMk/>
            <pc:sldMk cId="3392634646" sldId="2870"/>
            <ac:spMk id="3" creationId="{6B25A03E-3F3F-D536-873E-732E9DE85AE9}"/>
          </ac:spMkLst>
        </pc:spChg>
      </pc:sldChg>
      <pc:sldChg chg="add">
        <pc:chgData name="Bass, Jan" userId="S::jan.bass@moore.sc.edu::f868b3fa-53e5-48fb-b445-38fd62dafa44" providerId="AD" clId="Web-{40D52FD6-4694-DDC8-1F05-21F51021A1ED}" dt="2024-10-16T17:52:20.106" v="2"/>
        <pc:sldMkLst>
          <pc:docMk/>
          <pc:sldMk cId="608578601" sldId="2877"/>
        </pc:sldMkLst>
      </pc:sldChg>
      <pc:sldChg chg="new del">
        <pc:chgData name="Bass, Jan" userId="S::jan.bass@moore.sc.edu::f868b3fa-53e5-48fb-b445-38fd62dafa44" providerId="AD" clId="Web-{40D52FD6-4694-DDC8-1F05-21F51021A1ED}" dt="2024-10-16T17:52:09.122" v="1"/>
        <pc:sldMkLst>
          <pc:docMk/>
          <pc:sldMk cId="631567404" sldId="2877"/>
        </pc:sldMkLst>
      </pc:sldChg>
    </pc:docChg>
  </pc:docChgLst>
  <pc:docChgLst>
    <pc:chgData name="Sutton, Suzanne" userId="S::suttons4@mailbox.sc.edu::b5d24360-1116-4563-bcf1-7edd0f875b6f" providerId="AD" clId="Web-{72CDE7F4-2EEA-A9D0-DA72-BB7A3F962FA9}"/>
    <pc:docChg chg="modSld">
      <pc:chgData name="Sutton, Suzanne" userId="S::suttons4@mailbox.sc.edu::b5d24360-1116-4563-bcf1-7edd0f875b6f" providerId="AD" clId="Web-{72CDE7F4-2EEA-A9D0-DA72-BB7A3F962FA9}" dt="2024-10-11T15:00:42.188" v="5" actId="20577"/>
      <pc:docMkLst>
        <pc:docMk/>
      </pc:docMkLst>
      <pc:sldChg chg="modSp">
        <pc:chgData name="Sutton, Suzanne" userId="S::suttons4@mailbox.sc.edu::b5d24360-1116-4563-bcf1-7edd0f875b6f" providerId="AD" clId="Web-{72CDE7F4-2EEA-A9D0-DA72-BB7A3F962FA9}" dt="2024-10-11T15:00:42.188" v="5" actId="20577"/>
        <pc:sldMkLst>
          <pc:docMk/>
          <pc:sldMk cId="1450041097" sldId="2868"/>
        </pc:sldMkLst>
        <pc:spChg chg="mod">
          <ac:chgData name="Sutton, Suzanne" userId="S::suttons4@mailbox.sc.edu::b5d24360-1116-4563-bcf1-7edd0f875b6f" providerId="AD" clId="Web-{72CDE7F4-2EEA-A9D0-DA72-BB7A3F962FA9}" dt="2024-10-11T15:00:42.188" v="5" actId="20577"/>
          <ac:spMkLst>
            <pc:docMk/>
            <pc:sldMk cId="1450041097" sldId="2868"/>
            <ac:spMk id="3" creationId="{9158C4DB-D1DE-AA5A-5ECB-3C2A7A5CB52D}"/>
          </ac:spMkLst>
        </pc:spChg>
      </pc:sldChg>
    </pc:docChg>
  </pc:docChgLst>
  <pc:docChgLst>
    <pc:chgData name="Frass, Lydia" userId="41e103ed-efd5-48da-82c0-9a3292588b90" providerId="ADAL" clId="{D213ADD0-7861-4A55-84F9-5F16BA8D02EF}"/>
    <pc:docChg chg="undo custSel addSld delSld modSld sldOrd">
      <pc:chgData name="Frass, Lydia" userId="41e103ed-efd5-48da-82c0-9a3292588b90" providerId="ADAL" clId="{D213ADD0-7861-4A55-84F9-5F16BA8D02EF}" dt="2024-10-16T18:45:12.968" v="2918" actId="20577"/>
      <pc:docMkLst>
        <pc:docMk/>
      </pc:docMkLst>
      <pc:sldChg chg="modSp mod modNotesTx">
        <pc:chgData name="Frass, Lydia" userId="41e103ed-efd5-48da-82c0-9a3292588b90" providerId="ADAL" clId="{D213ADD0-7861-4A55-84F9-5F16BA8D02EF}" dt="2024-10-11T18:41:34.881" v="2841" actId="27636"/>
        <pc:sldMkLst>
          <pc:docMk/>
          <pc:sldMk cId="74278990" sldId="262"/>
        </pc:sldMkLst>
        <pc:spChg chg="mod">
          <ac:chgData name="Frass, Lydia" userId="41e103ed-efd5-48da-82c0-9a3292588b90" providerId="ADAL" clId="{D213ADD0-7861-4A55-84F9-5F16BA8D02EF}" dt="2024-10-11T18:41:34.881" v="2841" actId="27636"/>
          <ac:spMkLst>
            <pc:docMk/>
            <pc:sldMk cId="74278990" sldId="262"/>
            <ac:spMk id="6" creationId="{E0CF4EA6-4D40-607E-3FD2-46F10D357CD7}"/>
          </ac:spMkLst>
        </pc:spChg>
      </pc:sldChg>
      <pc:sldChg chg="modSp mod modNotesTx">
        <pc:chgData name="Frass, Lydia" userId="41e103ed-efd5-48da-82c0-9a3292588b90" providerId="ADAL" clId="{D213ADD0-7861-4A55-84F9-5F16BA8D02EF}" dt="2024-10-16T18:44:23.720" v="2880"/>
        <pc:sldMkLst>
          <pc:docMk/>
          <pc:sldMk cId="1530895264" sldId="268"/>
        </pc:sldMkLst>
        <pc:spChg chg="mod">
          <ac:chgData name="Frass, Lydia" userId="41e103ed-efd5-48da-82c0-9a3292588b90" providerId="ADAL" clId="{D213ADD0-7861-4A55-84F9-5F16BA8D02EF}" dt="2024-10-11T14:20:32.637" v="164" actId="255"/>
          <ac:spMkLst>
            <pc:docMk/>
            <pc:sldMk cId="1530895264" sldId="268"/>
            <ac:spMk id="4" creationId="{DC775E4E-70B4-324F-7089-07BF592F7574}"/>
          </ac:spMkLst>
        </pc:spChg>
      </pc:sldChg>
      <pc:sldChg chg="modSp mod modNotesTx">
        <pc:chgData name="Frass, Lydia" userId="41e103ed-efd5-48da-82c0-9a3292588b90" providerId="ADAL" clId="{D213ADD0-7861-4A55-84F9-5F16BA8D02EF}" dt="2024-10-16T18:44:28.042" v="2882"/>
        <pc:sldMkLst>
          <pc:docMk/>
          <pc:sldMk cId="555897746" sldId="269"/>
        </pc:sldMkLst>
        <pc:spChg chg="mod">
          <ac:chgData name="Frass, Lydia" userId="41e103ed-efd5-48da-82c0-9a3292588b90" providerId="ADAL" clId="{D213ADD0-7861-4A55-84F9-5F16BA8D02EF}" dt="2024-10-11T14:45:15.666" v="1532" actId="948"/>
          <ac:spMkLst>
            <pc:docMk/>
            <pc:sldMk cId="555897746" sldId="269"/>
            <ac:spMk id="6" creationId="{48366366-C23A-1623-5523-597617176E74}"/>
          </ac:spMkLst>
        </pc:spChg>
        <pc:picChg chg="mod">
          <ac:chgData name="Frass, Lydia" userId="41e103ed-efd5-48da-82c0-9a3292588b90" providerId="ADAL" clId="{D213ADD0-7861-4A55-84F9-5F16BA8D02EF}" dt="2024-10-11T14:45:19.991" v="1533" actId="14100"/>
          <ac:picMkLst>
            <pc:docMk/>
            <pc:sldMk cId="555897746" sldId="269"/>
            <ac:picMk id="7" creationId="{76AFA573-95F8-D140-EF32-54F525392A82}"/>
          </ac:picMkLst>
        </pc:picChg>
      </pc:sldChg>
      <pc:sldChg chg="modSp mod modNotesTx">
        <pc:chgData name="Frass, Lydia" userId="41e103ed-efd5-48da-82c0-9a3292588b90" providerId="ADAL" clId="{D213ADD0-7861-4A55-84F9-5F16BA8D02EF}" dt="2024-10-16T18:44:30.048" v="2883"/>
        <pc:sldMkLst>
          <pc:docMk/>
          <pc:sldMk cId="1365496403" sldId="271"/>
        </pc:sldMkLst>
        <pc:spChg chg="mod">
          <ac:chgData name="Frass, Lydia" userId="41e103ed-efd5-48da-82c0-9a3292588b90" providerId="ADAL" clId="{D213ADD0-7861-4A55-84F9-5F16BA8D02EF}" dt="2024-10-11T14:16:13.486" v="2" actId="13926"/>
          <ac:spMkLst>
            <pc:docMk/>
            <pc:sldMk cId="1365496403" sldId="271"/>
            <ac:spMk id="7" creationId="{62774A4D-E76A-DBF0-DBB9-11CB778D1A2C}"/>
          </ac:spMkLst>
        </pc:spChg>
      </pc:sldChg>
      <pc:sldChg chg="modNotesTx">
        <pc:chgData name="Frass, Lydia" userId="41e103ed-efd5-48da-82c0-9a3292588b90" providerId="ADAL" clId="{D213ADD0-7861-4A55-84F9-5F16BA8D02EF}" dt="2024-10-16T18:44:44.972" v="2890" actId="20577"/>
        <pc:sldMkLst>
          <pc:docMk/>
          <pc:sldMk cId="326813612" sldId="272"/>
        </pc:sldMkLst>
      </pc:sldChg>
      <pc:sldChg chg="addSp modSp mod modClrScheme chgLayout">
        <pc:chgData name="Frass, Lydia" userId="41e103ed-efd5-48da-82c0-9a3292588b90" providerId="ADAL" clId="{D213ADD0-7861-4A55-84F9-5F16BA8D02EF}" dt="2024-10-11T18:40:31.531" v="2828" actId="1036"/>
        <pc:sldMkLst>
          <pc:docMk/>
          <pc:sldMk cId="1695777910" sldId="328"/>
        </pc:sldMkLst>
        <pc:spChg chg="mod ord">
          <ac:chgData name="Frass, Lydia" userId="41e103ed-efd5-48da-82c0-9a3292588b90" providerId="ADAL" clId="{D213ADD0-7861-4A55-84F9-5F16BA8D02EF}" dt="2024-10-11T18:34:37.780" v="2563" actId="700"/>
          <ac:spMkLst>
            <pc:docMk/>
            <pc:sldMk cId="1695777910" sldId="328"/>
            <ac:spMk id="2" creationId="{2F99169F-7895-6E08-107B-EB2212309B2D}"/>
          </ac:spMkLst>
        </pc:spChg>
        <pc:spChg chg="mod">
          <ac:chgData name="Frass, Lydia" userId="41e103ed-efd5-48da-82c0-9a3292588b90" providerId="ADAL" clId="{D213ADD0-7861-4A55-84F9-5F16BA8D02EF}" dt="2024-10-11T18:40:21.545" v="2806" actId="1038"/>
          <ac:spMkLst>
            <pc:docMk/>
            <pc:sldMk cId="1695777910" sldId="328"/>
            <ac:spMk id="3" creationId="{427D8283-5078-F659-5FCF-CFDEE430CC1F}"/>
          </ac:spMkLst>
        </pc:spChg>
        <pc:spChg chg="mod">
          <ac:chgData name="Frass, Lydia" userId="41e103ed-efd5-48da-82c0-9a3292588b90" providerId="ADAL" clId="{D213ADD0-7861-4A55-84F9-5F16BA8D02EF}" dt="2024-10-11T18:36:52.799" v="2737" actId="552"/>
          <ac:spMkLst>
            <pc:docMk/>
            <pc:sldMk cId="1695777910" sldId="328"/>
            <ac:spMk id="6" creationId="{C9F83BEF-8360-E978-0372-44C59389F4BC}"/>
          </ac:spMkLst>
        </pc:spChg>
        <pc:spChg chg="mod">
          <ac:chgData name="Frass, Lydia" userId="41e103ed-efd5-48da-82c0-9a3292588b90" providerId="ADAL" clId="{D213ADD0-7861-4A55-84F9-5F16BA8D02EF}" dt="2024-10-11T18:36:52.799" v="2737" actId="552"/>
          <ac:spMkLst>
            <pc:docMk/>
            <pc:sldMk cId="1695777910" sldId="328"/>
            <ac:spMk id="11" creationId="{A0AA34CB-0560-23F7-419F-71D795EA91D5}"/>
          </ac:spMkLst>
        </pc:spChg>
        <pc:spChg chg="mod">
          <ac:chgData name="Frass, Lydia" userId="41e103ed-efd5-48da-82c0-9a3292588b90" providerId="ADAL" clId="{D213ADD0-7861-4A55-84F9-5F16BA8D02EF}" dt="2024-10-11T18:40:31.531" v="2828" actId="1036"/>
          <ac:spMkLst>
            <pc:docMk/>
            <pc:sldMk cId="1695777910" sldId="328"/>
            <ac:spMk id="20" creationId="{256AA27F-A246-1AF9-E06E-C8C3AB702BBA}"/>
          </ac:spMkLst>
        </pc:spChg>
        <pc:spChg chg="add mod ord">
          <ac:chgData name="Frass, Lydia" userId="41e103ed-efd5-48da-82c0-9a3292588b90" providerId="ADAL" clId="{D213ADD0-7861-4A55-84F9-5F16BA8D02EF}" dt="2024-10-11T18:38:07.705" v="2769" actId="167"/>
          <ac:spMkLst>
            <pc:docMk/>
            <pc:sldMk cId="1695777910" sldId="328"/>
            <ac:spMk id="21" creationId="{6F537262-2B6D-CD15-A99C-3526DB726E45}"/>
          </ac:spMkLst>
        </pc:spChg>
        <pc:grpChg chg="mod">
          <ac:chgData name="Frass, Lydia" userId="41e103ed-efd5-48da-82c0-9a3292588b90" providerId="ADAL" clId="{D213ADD0-7861-4A55-84F9-5F16BA8D02EF}" dt="2024-10-11T18:37:02.516" v="2757" actId="1038"/>
          <ac:grpSpMkLst>
            <pc:docMk/>
            <pc:sldMk cId="1695777910" sldId="328"/>
            <ac:grpSpMk id="4" creationId="{5FCA4DB7-E08B-6108-958B-C275B07BD7A0}"/>
          </ac:grpSpMkLst>
        </pc:grpChg>
        <pc:grpChg chg="mod">
          <ac:chgData name="Frass, Lydia" userId="41e103ed-efd5-48da-82c0-9a3292588b90" providerId="ADAL" clId="{D213ADD0-7861-4A55-84F9-5F16BA8D02EF}" dt="2024-10-11T18:37:02.516" v="2757" actId="1038"/>
          <ac:grpSpMkLst>
            <pc:docMk/>
            <pc:sldMk cId="1695777910" sldId="328"/>
            <ac:grpSpMk id="9" creationId="{5D02B803-521A-A339-13A2-9F1DD4CCC44A}"/>
          </ac:grpSpMkLst>
        </pc:grpChg>
        <pc:grpChg chg="mod">
          <ac:chgData name="Frass, Lydia" userId="41e103ed-efd5-48da-82c0-9a3292588b90" providerId="ADAL" clId="{D213ADD0-7861-4A55-84F9-5F16BA8D02EF}" dt="2024-10-11T18:37:02.516" v="2757" actId="1038"/>
          <ac:grpSpMkLst>
            <pc:docMk/>
            <pc:sldMk cId="1695777910" sldId="328"/>
            <ac:grpSpMk id="13" creationId="{35BDBF25-7A89-00D3-E760-0E3BCEA86C72}"/>
          </ac:grpSpMkLst>
        </pc:grpChg>
        <pc:graphicFrameChg chg="mod ord">
          <ac:chgData name="Frass, Lydia" userId="41e103ed-efd5-48da-82c0-9a3292588b90" providerId="ADAL" clId="{D213ADD0-7861-4A55-84F9-5F16BA8D02EF}" dt="2024-10-11T18:37:02.516" v="2757" actId="1038"/>
          <ac:graphicFrameMkLst>
            <pc:docMk/>
            <pc:sldMk cId="1695777910" sldId="328"/>
            <ac:graphicFrameMk id="5" creationId="{83B86196-3116-4B87-AA5C-DBDBCC4B150C}"/>
          </ac:graphicFrameMkLst>
        </pc:graphicFrameChg>
      </pc:sldChg>
      <pc:sldChg chg="ord">
        <pc:chgData name="Frass, Lydia" userId="41e103ed-efd5-48da-82c0-9a3292588b90" providerId="ADAL" clId="{D213ADD0-7861-4A55-84F9-5F16BA8D02EF}" dt="2024-10-11T18:40:48.030" v="2831"/>
        <pc:sldMkLst>
          <pc:docMk/>
          <pc:sldMk cId="2855375562" sldId="350"/>
        </pc:sldMkLst>
      </pc:sldChg>
      <pc:sldChg chg="mod ord modShow">
        <pc:chgData name="Frass, Lydia" userId="41e103ed-efd5-48da-82c0-9a3292588b90" providerId="ADAL" clId="{D213ADD0-7861-4A55-84F9-5F16BA8D02EF}" dt="2024-10-11T18:33:40.692" v="2557"/>
        <pc:sldMkLst>
          <pc:docMk/>
          <pc:sldMk cId="1698230278" sldId="355"/>
        </pc:sldMkLst>
      </pc:sldChg>
      <pc:sldChg chg="mod ord modShow">
        <pc:chgData name="Frass, Lydia" userId="41e103ed-efd5-48da-82c0-9a3292588b90" providerId="ADAL" clId="{D213ADD0-7861-4A55-84F9-5F16BA8D02EF}" dt="2024-10-11T18:33:38.712" v="2555"/>
        <pc:sldMkLst>
          <pc:docMk/>
          <pc:sldMk cId="2921522768" sldId="359"/>
        </pc:sldMkLst>
      </pc:sldChg>
      <pc:sldChg chg="mod ord modShow">
        <pc:chgData name="Frass, Lydia" userId="41e103ed-efd5-48da-82c0-9a3292588b90" providerId="ADAL" clId="{D213ADD0-7861-4A55-84F9-5F16BA8D02EF}" dt="2024-10-11T18:33:42.584" v="2559"/>
        <pc:sldMkLst>
          <pc:docMk/>
          <pc:sldMk cId="2275835739" sldId="361"/>
        </pc:sldMkLst>
      </pc:sldChg>
      <pc:sldChg chg="addSp delSp modSp mod modNotesTx">
        <pc:chgData name="Frass, Lydia" userId="41e103ed-efd5-48da-82c0-9a3292588b90" providerId="ADAL" clId="{D213ADD0-7861-4A55-84F9-5F16BA8D02EF}" dt="2024-10-16T18:44:10.802" v="2868" actId="20577"/>
        <pc:sldMkLst>
          <pc:docMk/>
          <pc:sldMk cId="3587006069" sldId="2863"/>
        </pc:sldMkLst>
        <pc:spChg chg="mod">
          <ac:chgData name="Frass, Lydia" userId="41e103ed-efd5-48da-82c0-9a3292588b90" providerId="ADAL" clId="{D213ADD0-7861-4A55-84F9-5F16BA8D02EF}" dt="2024-10-11T14:58:50.450" v="2154" actId="6549"/>
          <ac:spMkLst>
            <pc:docMk/>
            <pc:sldMk cId="3587006069" sldId="2863"/>
            <ac:spMk id="3" creationId="{8B96A461-863C-424F-BAE7-45F2ACA74C3E}"/>
          </ac:spMkLst>
        </pc:spChg>
        <pc:spChg chg="add del mod">
          <ac:chgData name="Frass, Lydia" userId="41e103ed-efd5-48da-82c0-9a3292588b90" providerId="ADAL" clId="{D213ADD0-7861-4A55-84F9-5F16BA8D02EF}" dt="2024-10-11T14:18:54.783" v="154" actId="478"/>
          <ac:spMkLst>
            <pc:docMk/>
            <pc:sldMk cId="3587006069" sldId="2863"/>
            <ac:spMk id="4" creationId="{F5596106-E51E-2FE7-2B56-A8525016D8F1}"/>
          </ac:spMkLst>
        </pc:spChg>
      </pc:sldChg>
      <pc:sldChg chg="del mod modShow">
        <pc:chgData name="Frass, Lydia" userId="41e103ed-efd5-48da-82c0-9a3292588b90" providerId="ADAL" clId="{D213ADD0-7861-4A55-84F9-5F16BA8D02EF}" dt="2024-10-11T18:40:37.773" v="2829" actId="47"/>
        <pc:sldMkLst>
          <pc:docMk/>
          <pc:sldMk cId="1512139636" sldId="2866"/>
        </pc:sldMkLst>
      </pc:sldChg>
      <pc:sldChg chg="modSp mod modNotesTx">
        <pc:chgData name="Frass, Lydia" userId="41e103ed-efd5-48da-82c0-9a3292588b90" providerId="ADAL" clId="{D213ADD0-7861-4A55-84F9-5F16BA8D02EF}" dt="2024-10-16T18:44:56.593" v="2900" actId="20577"/>
        <pc:sldMkLst>
          <pc:docMk/>
          <pc:sldMk cId="4165252005" sldId="2867"/>
        </pc:sldMkLst>
        <pc:spChg chg="mod">
          <ac:chgData name="Frass, Lydia" userId="41e103ed-efd5-48da-82c0-9a3292588b90" providerId="ADAL" clId="{D213ADD0-7861-4A55-84F9-5F16BA8D02EF}" dt="2024-10-11T18:47:47.724" v="2860" actId="27636"/>
          <ac:spMkLst>
            <pc:docMk/>
            <pc:sldMk cId="4165252005" sldId="2867"/>
            <ac:spMk id="3" creationId="{FAF70A5F-95EA-72DB-CAD6-9D8C7D8B7041}"/>
          </ac:spMkLst>
        </pc:spChg>
      </pc:sldChg>
      <pc:sldChg chg="modNotesTx">
        <pc:chgData name="Frass, Lydia" userId="41e103ed-efd5-48da-82c0-9a3292588b90" providerId="ADAL" clId="{D213ADD0-7861-4A55-84F9-5F16BA8D02EF}" dt="2024-10-16T18:45:05.506" v="2910" actId="20577"/>
        <pc:sldMkLst>
          <pc:docMk/>
          <pc:sldMk cId="1450041097" sldId="2868"/>
        </pc:sldMkLst>
      </pc:sldChg>
      <pc:sldChg chg="modSp mod modNotesTx">
        <pc:chgData name="Frass, Lydia" userId="41e103ed-efd5-48da-82c0-9a3292588b90" providerId="ADAL" clId="{D213ADD0-7861-4A55-84F9-5F16BA8D02EF}" dt="2024-10-16T18:45:12.968" v="2918" actId="20577"/>
        <pc:sldMkLst>
          <pc:docMk/>
          <pc:sldMk cId="2878644944" sldId="2869"/>
        </pc:sldMkLst>
        <pc:spChg chg="mod">
          <ac:chgData name="Frass, Lydia" userId="41e103ed-efd5-48da-82c0-9a3292588b90" providerId="ADAL" clId="{D213ADD0-7861-4A55-84F9-5F16BA8D02EF}" dt="2024-10-11T14:22:42.874" v="252" actId="20577"/>
          <ac:spMkLst>
            <pc:docMk/>
            <pc:sldMk cId="2878644944" sldId="2869"/>
            <ac:spMk id="2" creationId="{D5E47D82-994E-6000-C3A1-8C60E20567E9}"/>
          </ac:spMkLst>
        </pc:spChg>
        <pc:spChg chg="mod">
          <ac:chgData name="Frass, Lydia" userId="41e103ed-efd5-48da-82c0-9a3292588b90" providerId="ADAL" clId="{D213ADD0-7861-4A55-84F9-5F16BA8D02EF}" dt="2024-10-11T14:25:04.431" v="494" actId="6549"/>
          <ac:spMkLst>
            <pc:docMk/>
            <pc:sldMk cId="2878644944" sldId="2869"/>
            <ac:spMk id="3" creationId="{A8933CFD-91EE-6AF4-8A52-7C98E6D136FD}"/>
          </ac:spMkLst>
        </pc:spChg>
      </pc:sldChg>
      <pc:sldChg chg="modSp mod">
        <pc:chgData name="Frass, Lydia" userId="41e103ed-efd5-48da-82c0-9a3292588b90" providerId="ADAL" clId="{D213ADD0-7861-4A55-84F9-5F16BA8D02EF}" dt="2024-10-11T14:21:17.223" v="224" actId="6549"/>
        <pc:sldMkLst>
          <pc:docMk/>
          <pc:sldMk cId="3392634646" sldId="2870"/>
        </pc:sldMkLst>
        <pc:spChg chg="mod">
          <ac:chgData name="Frass, Lydia" userId="41e103ed-efd5-48da-82c0-9a3292588b90" providerId="ADAL" clId="{D213ADD0-7861-4A55-84F9-5F16BA8D02EF}" dt="2024-10-11T14:21:17.223" v="224" actId="6549"/>
          <ac:spMkLst>
            <pc:docMk/>
            <pc:sldMk cId="3392634646" sldId="2870"/>
            <ac:spMk id="3" creationId="{6B25A03E-3F3F-D536-873E-732E9DE85AE9}"/>
          </ac:spMkLst>
        </pc:spChg>
      </pc:sldChg>
      <pc:sldChg chg="addSp modSp new mod modClrScheme chgLayout modNotesTx">
        <pc:chgData name="Frass, Lydia" userId="41e103ed-efd5-48da-82c0-9a3292588b90" providerId="ADAL" clId="{D213ADD0-7861-4A55-84F9-5F16BA8D02EF}" dt="2024-10-16T18:44:25.522" v="2881"/>
        <pc:sldMkLst>
          <pc:docMk/>
          <pc:sldMk cId="3093258972" sldId="2871"/>
        </pc:sldMkLst>
        <pc:spChg chg="mod ord">
          <ac:chgData name="Frass, Lydia" userId="41e103ed-efd5-48da-82c0-9a3292588b90" providerId="ADAL" clId="{D213ADD0-7861-4A55-84F9-5F16BA8D02EF}" dt="2024-10-11T14:51:53.321" v="1669" actId="700"/>
          <ac:spMkLst>
            <pc:docMk/>
            <pc:sldMk cId="3093258972" sldId="2871"/>
            <ac:spMk id="2" creationId="{DA321510-CC74-1014-6A24-5F9FC644AE5C}"/>
          </ac:spMkLst>
        </pc:spChg>
        <pc:spChg chg="mod ord">
          <ac:chgData name="Frass, Lydia" userId="41e103ed-efd5-48da-82c0-9a3292588b90" providerId="ADAL" clId="{D213ADD0-7861-4A55-84F9-5F16BA8D02EF}" dt="2024-10-11T18:47:19.156" v="2858" actId="948"/>
          <ac:spMkLst>
            <pc:docMk/>
            <pc:sldMk cId="3093258972" sldId="2871"/>
            <ac:spMk id="3" creationId="{3AA8A2B2-D35A-83AF-4E60-191757A70CD3}"/>
          </ac:spMkLst>
        </pc:spChg>
        <pc:spChg chg="add mod ord">
          <ac:chgData name="Frass, Lydia" userId="41e103ed-efd5-48da-82c0-9a3292588b90" providerId="ADAL" clId="{D213ADD0-7861-4A55-84F9-5F16BA8D02EF}" dt="2024-10-11T14:54:13.423" v="2023" actId="242"/>
          <ac:spMkLst>
            <pc:docMk/>
            <pc:sldMk cId="3093258972" sldId="2871"/>
            <ac:spMk id="4" creationId="{F9BE5545-EB01-89E0-E15B-3CA2D3513FF0}"/>
          </ac:spMkLst>
        </pc:spChg>
        <pc:spChg chg="add mod ord">
          <ac:chgData name="Frass, Lydia" userId="41e103ed-efd5-48da-82c0-9a3292588b90" providerId="ADAL" clId="{D213ADD0-7861-4A55-84F9-5F16BA8D02EF}" dt="2024-10-11T14:54:13.423" v="2023" actId="242"/>
          <ac:spMkLst>
            <pc:docMk/>
            <pc:sldMk cId="3093258972" sldId="2871"/>
            <ac:spMk id="5" creationId="{CCB5EC49-7FB4-C3F5-59C7-92ECE9436B06}"/>
          </ac:spMkLst>
        </pc:spChg>
        <pc:spChg chg="add mod ord">
          <ac:chgData name="Frass, Lydia" userId="41e103ed-efd5-48da-82c0-9a3292588b90" providerId="ADAL" clId="{D213ADD0-7861-4A55-84F9-5F16BA8D02EF}" dt="2024-10-11T18:47:19.156" v="2858" actId="948"/>
          <ac:spMkLst>
            <pc:docMk/>
            <pc:sldMk cId="3093258972" sldId="2871"/>
            <ac:spMk id="6" creationId="{14E83A57-C21B-2D79-1504-C9CB1EBA0AE7}"/>
          </ac:spMkLst>
        </pc:spChg>
      </pc:sldChg>
      <pc:sldChg chg="addSp delSp modSp new mod ord modShow">
        <pc:chgData name="Frass, Lydia" userId="41e103ed-efd5-48da-82c0-9a3292588b90" providerId="ADAL" clId="{D213ADD0-7861-4A55-84F9-5F16BA8D02EF}" dt="2024-10-11T18:33:50.808" v="2562"/>
        <pc:sldMkLst>
          <pc:docMk/>
          <pc:sldMk cId="4014059823" sldId="2872"/>
        </pc:sldMkLst>
        <pc:spChg chg="mod">
          <ac:chgData name="Frass, Lydia" userId="41e103ed-efd5-48da-82c0-9a3292588b90" providerId="ADAL" clId="{D213ADD0-7861-4A55-84F9-5F16BA8D02EF}" dt="2024-10-11T14:35:05.761" v="1386" actId="20577"/>
          <ac:spMkLst>
            <pc:docMk/>
            <pc:sldMk cId="4014059823" sldId="2872"/>
            <ac:spMk id="2" creationId="{77A01033-C77D-4C09-8079-72B655944CF8}"/>
          </ac:spMkLst>
        </pc:spChg>
        <pc:spChg chg="del">
          <ac:chgData name="Frass, Lydia" userId="41e103ed-efd5-48da-82c0-9a3292588b90" providerId="ADAL" clId="{D213ADD0-7861-4A55-84F9-5F16BA8D02EF}" dt="2024-10-11T14:32:31.919" v="1135" actId="1032"/>
          <ac:spMkLst>
            <pc:docMk/>
            <pc:sldMk cId="4014059823" sldId="2872"/>
            <ac:spMk id="3" creationId="{66955312-C7C1-E6B2-6668-21FFC61F96CB}"/>
          </ac:spMkLst>
        </pc:spChg>
        <pc:graphicFrameChg chg="add mod modGraphic">
          <ac:chgData name="Frass, Lydia" userId="41e103ed-efd5-48da-82c0-9a3292588b90" providerId="ADAL" clId="{D213ADD0-7861-4A55-84F9-5F16BA8D02EF}" dt="2024-10-11T14:41:06.997" v="1529"/>
          <ac:graphicFrameMkLst>
            <pc:docMk/>
            <pc:sldMk cId="4014059823" sldId="2872"/>
            <ac:graphicFrameMk id="6" creationId="{A3D6BAF5-9B98-8FDF-BEF9-DEC9832B43D9}"/>
          </ac:graphicFrameMkLst>
        </pc:graphicFrameChg>
      </pc:sldChg>
      <pc:sldChg chg="addSp delSp modSp new mod">
        <pc:chgData name="Frass, Lydia" userId="41e103ed-efd5-48da-82c0-9a3292588b90" providerId="ADAL" clId="{D213ADD0-7861-4A55-84F9-5F16BA8D02EF}" dt="2024-10-11T17:31:31.311" v="2390" actId="1035"/>
        <pc:sldMkLst>
          <pc:docMk/>
          <pc:sldMk cId="1990448783" sldId="2873"/>
        </pc:sldMkLst>
        <pc:spChg chg="mod">
          <ac:chgData name="Frass, Lydia" userId="41e103ed-efd5-48da-82c0-9a3292588b90" providerId="ADAL" clId="{D213ADD0-7861-4A55-84F9-5F16BA8D02EF}" dt="2024-10-11T17:29:29.565" v="2381" actId="20577"/>
          <ac:spMkLst>
            <pc:docMk/>
            <pc:sldMk cId="1990448783" sldId="2873"/>
            <ac:spMk id="2" creationId="{559CB139-B36A-B5A9-AD15-53E47E3390D3}"/>
          </ac:spMkLst>
        </pc:spChg>
        <pc:spChg chg="del mod">
          <ac:chgData name="Frass, Lydia" userId="41e103ed-efd5-48da-82c0-9a3292588b90" providerId="ADAL" clId="{D213ADD0-7861-4A55-84F9-5F16BA8D02EF}" dt="2024-10-11T17:29:34.046" v="2382" actId="478"/>
          <ac:spMkLst>
            <pc:docMk/>
            <pc:sldMk cId="1990448783" sldId="2873"/>
            <ac:spMk id="3" creationId="{9975418D-669B-1715-7670-38CF1DBEF8B6}"/>
          </ac:spMkLst>
        </pc:spChg>
        <pc:spChg chg="add mod ord">
          <ac:chgData name="Frass, Lydia" userId="41e103ed-efd5-48da-82c0-9a3292588b90" providerId="ADAL" clId="{D213ADD0-7861-4A55-84F9-5F16BA8D02EF}" dt="2024-10-11T17:28:37.996" v="2345" actId="167"/>
          <ac:spMkLst>
            <pc:docMk/>
            <pc:sldMk cId="1990448783" sldId="2873"/>
            <ac:spMk id="9" creationId="{27E9650B-5187-8FD0-52AE-778FABE3D51C}"/>
          </ac:spMkLst>
        </pc:spChg>
        <pc:spChg chg="add del mod">
          <ac:chgData name="Frass, Lydia" userId="41e103ed-efd5-48da-82c0-9a3292588b90" providerId="ADAL" clId="{D213ADD0-7861-4A55-84F9-5F16BA8D02EF}" dt="2024-10-11T17:29:38.285" v="2383" actId="478"/>
          <ac:spMkLst>
            <pc:docMk/>
            <pc:sldMk cId="1990448783" sldId="2873"/>
            <ac:spMk id="11" creationId="{7081E56C-F91B-739E-2F81-FD3A5FDBEF1F}"/>
          </ac:spMkLst>
        </pc:spChg>
        <pc:picChg chg="add del mod modCrop">
          <ac:chgData name="Frass, Lydia" userId="41e103ed-efd5-48da-82c0-9a3292588b90" providerId="ADAL" clId="{D213ADD0-7861-4A55-84F9-5F16BA8D02EF}" dt="2024-10-11T17:24:34.201" v="2268" actId="478"/>
          <ac:picMkLst>
            <pc:docMk/>
            <pc:sldMk cId="1990448783" sldId="2873"/>
            <ac:picMk id="5" creationId="{D0986173-5138-C3F0-5D6B-64141AFA3DAA}"/>
          </ac:picMkLst>
        </pc:picChg>
        <pc:picChg chg="add mod modCrop">
          <ac:chgData name="Frass, Lydia" userId="41e103ed-efd5-48da-82c0-9a3292588b90" providerId="ADAL" clId="{D213ADD0-7861-4A55-84F9-5F16BA8D02EF}" dt="2024-10-11T17:31:31.311" v="2390" actId="1035"/>
          <ac:picMkLst>
            <pc:docMk/>
            <pc:sldMk cId="1990448783" sldId="2873"/>
            <ac:picMk id="6" creationId="{C03923B5-8048-6B0A-98F2-06896E4029E0}"/>
          </ac:picMkLst>
        </pc:picChg>
        <pc:picChg chg="add mod">
          <ac:chgData name="Frass, Lydia" userId="41e103ed-efd5-48da-82c0-9a3292588b90" providerId="ADAL" clId="{D213ADD0-7861-4A55-84F9-5F16BA8D02EF}" dt="2024-10-11T17:31:31.311" v="2390" actId="1035"/>
          <ac:picMkLst>
            <pc:docMk/>
            <pc:sldMk cId="1990448783" sldId="2873"/>
            <ac:picMk id="8" creationId="{6A7C468E-2BF0-5404-2735-0CEDBEF1A85F}"/>
          </ac:picMkLst>
        </pc:picChg>
      </pc:sldChg>
      <pc:sldChg chg="addSp delSp modSp new mod ord modClrScheme modShow chgLayout modNotesTx">
        <pc:chgData name="Frass, Lydia" userId="41e103ed-efd5-48da-82c0-9a3292588b90" providerId="ADAL" clId="{D213ADD0-7861-4A55-84F9-5F16BA8D02EF}" dt="2024-10-11T15:00:12.714" v="2169" actId="113"/>
        <pc:sldMkLst>
          <pc:docMk/>
          <pc:sldMk cId="3062775602" sldId="2874"/>
        </pc:sldMkLst>
        <pc:spChg chg="del mod ord">
          <ac:chgData name="Frass, Lydia" userId="41e103ed-efd5-48da-82c0-9a3292588b90" providerId="ADAL" clId="{D213ADD0-7861-4A55-84F9-5F16BA8D02EF}" dt="2024-10-11T14:47:11.617" v="1535" actId="700"/>
          <ac:spMkLst>
            <pc:docMk/>
            <pc:sldMk cId="3062775602" sldId="2874"/>
            <ac:spMk id="2" creationId="{9F5092DC-027A-99FF-F8C9-81605F0F7343}"/>
          </ac:spMkLst>
        </pc:spChg>
        <pc:spChg chg="del mod ord">
          <ac:chgData name="Frass, Lydia" userId="41e103ed-efd5-48da-82c0-9a3292588b90" providerId="ADAL" clId="{D213ADD0-7861-4A55-84F9-5F16BA8D02EF}" dt="2024-10-11T14:47:11.617" v="1535" actId="700"/>
          <ac:spMkLst>
            <pc:docMk/>
            <pc:sldMk cId="3062775602" sldId="2874"/>
            <ac:spMk id="3" creationId="{A494422B-DA4D-350F-63B7-AB1EC9FFA9F4}"/>
          </ac:spMkLst>
        </pc:spChg>
        <pc:spChg chg="add mod ord">
          <ac:chgData name="Frass, Lydia" userId="41e103ed-efd5-48da-82c0-9a3292588b90" providerId="ADAL" clId="{D213ADD0-7861-4A55-84F9-5F16BA8D02EF}" dt="2024-10-11T14:48:25.487" v="1601" actId="20577"/>
          <ac:spMkLst>
            <pc:docMk/>
            <pc:sldMk cId="3062775602" sldId="2874"/>
            <ac:spMk id="4" creationId="{B2B5EE91-8F63-4D13-03AE-9742A9135D95}"/>
          </ac:spMkLst>
        </pc:spChg>
        <pc:spChg chg="add mod ord">
          <ac:chgData name="Frass, Lydia" userId="41e103ed-efd5-48da-82c0-9a3292588b90" providerId="ADAL" clId="{D213ADD0-7861-4A55-84F9-5F16BA8D02EF}" dt="2024-10-11T15:00:12.714" v="2169" actId="113"/>
          <ac:spMkLst>
            <pc:docMk/>
            <pc:sldMk cId="3062775602" sldId="2874"/>
            <ac:spMk id="5" creationId="{90FCCD93-E199-3F6F-9C20-C3F4BECD8FFB}"/>
          </ac:spMkLst>
        </pc:spChg>
      </pc:sldChg>
      <pc:sldChg chg="new del">
        <pc:chgData name="Frass, Lydia" userId="41e103ed-efd5-48da-82c0-9a3292588b90" providerId="ADAL" clId="{D213ADD0-7861-4A55-84F9-5F16BA8D02EF}" dt="2024-10-11T17:33:15.967" v="2393" actId="47"/>
        <pc:sldMkLst>
          <pc:docMk/>
          <pc:sldMk cId="2151154790" sldId="2875"/>
        </pc:sldMkLst>
      </pc:sldChg>
      <pc:sldChg chg="addSp delSp modSp new mod">
        <pc:chgData name="Frass, Lydia" userId="41e103ed-efd5-48da-82c0-9a3292588b90" providerId="ADAL" clId="{D213ADD0-7861-4A55-84F9-5F16BA8D02EF}" dt="2024-10-11T18:33:06.394" v="2552" actId="2085"/>
        <pc:sldMkLst>
          <pc:docMk/>
          <pc:sldMk cId="1758269648" sldId="2876"/>
        </pc:sldMkLst>
        <pc:spChg chg="mod">
          <ac:chgData name="Frass, Lydia" userId="41e103ed-efd5-48da-82c0-9a3292588b90" providerId="ADAL" clId="{D213ADD0-7861-4A55-84F9-5F16BA8D02EF}" dt="2024-10-11T18:29:56.080" v="2520" actId="14100"/>
          <ac:spMkLst>
            <pc:docMk/>
            <pc:sldMk cId="1758269648" sldId="2876"/>
            <ac:spMk id="2" creationId="{6C480C14-6D7B-1479-8512-4640052984FC}"/>
          </ac:spMkLst>
        </pc:spChg>
        <pc:spChg chg="add del">
          <ac:chgData name="Frass, Lydia" userId="41e103ed-efd5-48da-82c0-9a3292588b90" providerId="ADAL" clId="{D213ADD0-7861-4A55-84F9-5F16BA8D02EF}" dt="2024-10-11T17:35:51.700" v="2435" actId="478"/>
          <ac:spMkLst>
            <pc:docMk/>
            <pc:sldMk cId="1758269648" sldId="2876"/>
            <ac:spMk id="3" creationId="{867EFF13-797A-A7BB-872C-CE291BFCE529}"/>
          </ac:spMkLst>
        </pc:spChg>
        <pc:spChg chg="add del mod">
          <ac:chgData name="Frass, Lydia" userId="41e103ed-efd5-48da-82c0-9a3292588b90" providerId="ADAL" clId="{D213ADD0-7861-4A55-84F9-5F16BA8D02EF}" dt="2024-10-11T17:53:00.347" v="2477" actId="478"/>
          <ac:spMkLst>
            <pc:docMk/>
            <pc:sldMk cId="1758269648" sldId="2876"/>
            <ac:spMk id="10" creationId="{EDF1F9C5-63FE-F9D8-579C-EF5B7A8B69B3}"/>
          </ac:spMkLst>
        </pc:spChg>
        <pc:spChg chg="add del mod">
          <ac:chgData name="Frass, Lydia" userId="41e103ed-efd5-48da-82c0-9a3292588b90" providerId="ADAL" clId="{D213ADD0-7861-4A55-84F9-5F16BA8D02EF}" dt="2024-10-11T17:38:42.053" v="2469" actId="478"/>
          <ac:spMkLst>
            <pc:docMk/>
            <pc:sldMk cId="1758269648" sldId="2876"/>
            <ac:spMk id="11" creationId="{5A9EAD7E-8E52-689F-4940-C8CCE0F82FF9}"/>
          </ac:spMkLst>
        </pc:spChg>
        <pc:spChg chg="add del mod">
          <ac:chgData name="Frass, Lydia" userId="41e103ed-efd5-48da-82c0-9a3292588b90" providerId="ADAL" clId="{D213ADD0-7861-4A55-84F9-5F16BA8D02EF}" dt="2024-10-11T17:38:42.740" v="2470" actId="478"/>
          <ac:spMkLst>
            <pc:docMk/>
            <pc:sldMk cId="1758269648" sldId="2876"/>
            <ac:spMk id="12" creationId="{3B0A4EAB-9D14-4753-9CFB-D9D04D499395}"/>
          </ac:spMkLst>
        </pc:spChg>
        <pc:spChg chg="add del mod">
          <ac:chgData name="Frass, Lydia" userId="41e103ed-efd5-48da-82c0-9a3292588b90" providerId="ADAL" clId="{D213ADD0-7861-4A55-84F9-5F16BA8D02EF}" dt="2024-10-11T17:53:00.347" v="2477" actId="478"/>
          <ac:spMkLst>
            <pc:docMk/>
            <pc:sldMk cId="1758269648" sldId="2876"/>
            <ac:spMk id="13" creationId="{8A844FD5-4EAF-B818-FD6D-4C734DEF67D1}"/>
          </ac:spMkLst>
        </pc:spChg>
        <pc:spChg chg="add del mod">
          <ac:chgData name="Frass, Lydia" userId="41e103ed-efd5-48da-82c0-9a3292588b90" providerId="ADAL" clId="{D213ADD0-7861-4A55-84F9-5F16BA8D02EF}" dt="2024-10-11T17:53:00.347" v="2477" actId="478"/>
          <ac:spMkLst>
            <pc:docMk/>
            <pc:sldMk cId="1758269648" sldId="2876"/>
            <ac:spMk id="14" creationId="{E8D12DFB-FA2E-4DB8-97EB-DEF8720302A2}"/>
          </ac:spMkLst>
        </pc:spChg>
        <pc:spChg chg="add mod ord">
          <ac:chgData name="Frass, Lydia" userId="41e103ed-efd5-48da-82c0-9a3292588b90" providerId="ADAL" clId="{D213ADD0-7861-4A55-84F9-5F16BA8D02EF}" dt="2024-10-11T17:54:21.843" v="2488" actId="171"/>
          <ac:spMkLst>
            <pc:docMk/>
            <pc:sldMk cId="1758269648" sldId="2876"/>
            <ac:spMk id="16" creationId="{E90D3A8C-C6D5-AC8F-8525-DC93B4E44E9F}"/>
          </ac:spMkLst>
        </pc:spChg>
        <pc:spChg chg="add del mod">
          <ac:chgData name="Frass, Lydia" userId="41e103ed-efd5-48da-82c0-9a3292588b90" providerId="ADAL" clId="{D213ADD0-7861-4A55-84F9-5F16BA8D02EF}" dt="2024-10-11T18:32:36.781" v="2548" actId="478"/>
          <ac:spMkLst>
            <pc:docMk/>
            <pc:sldMk cId="1758269648" sldId="2876"/>
            <ac:spMk id="17" creationId="{6077F7F5-DEA1-0747-AD5B-EECDEFBC16EC}"/>
          </ac:spMkLst>
        </pc:spChg>
        <pc:spChg chg="add mod">
          <ac:chgData name="Frass, Lydia" userId="41e103ed-efd5-48da-82c0-9a3292588b90" providerId="ADAL" clId="{D213ADD0-7861-4A55-84F9-5F16BA8D02EF}" dt="2024-10-11T18:33:06.394" v="2552" actId="2085"/>
          <ac:spMkLst>
            <pc:docMk/>
            <pc:sldMk cId="1758269648" sldId="2876"/>
            <ac:spMk id="18" creationId="{4BC29708-C80E-B4C4-9A62-752923AA5297}"/>
          </ac:spMkLst>
        </pc:spChg>
        <pc:spChg chg="add del mod">
          <ac:chgData name="Frass, Lydia" userId="41e103ed-efd5-48da-82c0-9a3292588b90" providerId="ADAL" clId="{D213ADD0-7861-4A55-84F9-5F16BA8D02EF}" dt="2024-10-11T18:31:26.803" v="2529" actId="478"/>
          <ac:spMkLst>
            <pc:docMk/>
            <pc:sldMk cId="1758269648" sldId="2876"/>
            <ac:spMk id="19" creationId="{584383D3-C833-9615-FE51-8E762A2B0E6A}"/>
          </ac:spMkLst>
        </pc:spChg>
        <pc:spChg chg="add mod">
          <ac:chgData name="Frass, Lydia" userId="41e103ed-efd5-48da-82c0-9a3292588b90" providerId="ADAL" clId="{D213ADD0-7861-4A55-84F9-5F16BA8D02EF}" dt="2024-10-11T18:33:06.394" v="2552" actId="2085"/>
          <ac:spMkLst>
            <pc:docMk/>
            <pc:sldMk cId="1758269648" sldId="2876"/>
            <ac:spMk id="20" creationId="{82B5397A-3243-5484-C83B-EB1CA3353170}"/>
          </ac:spMkLst>
        </pc:spChg>
        <pc:spChg chg="add mod">
          <ac:chgData name="Frass, Lydia" userId="41e103ed-efd5-48da-82c0-9a3292588b90" providerId="ADAL" clId="{D213ADD0-7861-4A55-84F9-5F16BA8D02EF}" dt="2024-10-11T18:33:06.394" v="2552" actId="2085"/>
          <ac:spMkLst>
            <pc:docMk/>
            <pc:sldMk cId="1758269648" sldId="2876"/>
            <ac:spMk id="21" creationId="{DC3BAD4C-442E-1746-0682-B438D3C9C900}"/>
          </ac:spMkLst>
        </pc:spChg>
        <pc:spChg chg="add mod">
          <ac:chgData name="Frass, Lydia" userId="41e103ed-efd5-48da-82c0-9a3292588b90" providerId="ADAL" clId="{D213ADD0-7861-4A55-84F9-5F16BA8D02EF}" dt="2024-10-11T18:33:06.394" v="2552" actId="2085"/>
          <ac:spMkLst>
            <pc:docMk/>
            <pc:sldMk cId="1758269648" sldId="2876"/>
            <ac:spMk id="22" creationId="{053E582D-0821-0523-7FD7-7B4880F507FC}"/>
          </ac:spMkLst>
        </pc:spChg>
        <pc:spChg chg="add mod">
          <ac:chgData name="Frass, Lydia" userId="41e103ed-efd5-48da-82c0-9a3292588b90" providerId="ADAL" clId="{D213ADD0-7861-4A55-84F9-5F16BA8D02EF}" dt="2024-10-11T18:33:06.394" v="2552" actId="2085"/>
          <ac:spMkLst>
            <pc:docMk/>
            <pc:sldMk cId="1758269648" sldId="2876"/>
            <ac:spMk id="23" creationId="{AAC055CE-42F9-2DCE-88ED-FB72BD7A194A}"/>
          </ac:spMkLst>
        </pc:spChg>
        <pc:graphicFrameChg chg="add del mod">
          <ac:chgData name="Frass, Lydia" userId="41e103ed-efd5-48da-82c0-9a3292588b90" providerId="ADAL" clId="{D213ADD0-7861-4A55-84F9-5F16BA8D02EF}" dt="2024-10-11T17:34:26.870" v="2425" actId="478"/>
          <ac:graphicFrameMkLst>
            <pc:docMk/>
            <pc:sldMk cId="1758269648" sldId="2876"/>
            <ac:graphicFrameMk id="4" creationId="{344B9BCE-56D7-827C-577F-870314BA36BF}"/>
          </ac:graphicFrameMkLst>
        </pc:graphicFrameChg>
        <pc:graphicFrameChg chg="add del mod">
          <ac:chgData name="Frass, Lydia" userId="41e103ed-efd5-48da-82c0-9a3292588b90" providerId="ADAL" clId="{D213ADD0-7861-4A55-84F9-5F16BA8D02EF}" dt="2024-10-11T17:37:07.076" v="2451" actId="478"/>
          <ac:graphicFrameMkLst>
            <pc:docMk/>
            <pc:sldMk cId="1758269648" sldId="2876"/>
            <ac:graphicFrameMk id="5" creationId="{744D2CDE-E529-64C2-7CF6-31F1BA201202}"/>
          </ac:graphicFrameMkLst>
        </pc:graphicFrameChg>
        <pc:graphicFrameChg chg="add del mod">
          <ac:chgData name="Frass, Lydia" userId="41e103ed-efd5-48da-82c0-9a3292588b90" providerId="ADAL" clId="{D213ADD0-7861-4A55-84F9-5F16BA8D02EF}" dt="2024-10-11T17:37:07.076" v="2451" actId="478"/>
          <ac:graphicFrameMkLst>
            <pc:docMk/>
            <pc:sldMk cId="1758269648" sldId="2876"/>
            <ac:graphicFrameMk id="6" creationId="{6C4483A7-B3E9-3D8B-8C6E-6C8DEBE4FC74}"/>
          </ac:graphicFrameMkLst>
        </pc:graphicFrameChg>
        <pc:graphicFrameChg chg="add mod">
          <ac:chgData name="Frass, Lydia" userId="41e103ed-efd5-48da-82c0-9a3292588b90" providerId="ADAL" clId="{D213ADD0-7861-4A55-84F9-5F16BA8D02EF}" dt="2024-10-11T17:35:18.866" v="2430"/>
          <ac:graphicFrameMkLst>
            <pc:docMk/>
            <pc:sldMk cId="1758269648" sldId="2876"/>
            <ac:graphicFrameMk id="7" creationId="{9ADAE7FC-ECA3-146D-C585-1E01599971A8}"/>
          </ac:graphicFrameMkLst>
        </pc:graphicFrameChg>
        <pc:graphicFrameChg chg="add del mod">
          <ac:chgData name="Frass, Lydia" userId="41e103ed-efd5-48da-82c0-9a3292588b90" providerId="ADAL" clId="{D213ADD0-7861-4A55-84F9-5F16BA8D02EF}" dt="2024-10-11T17:37:07.076" v="2451" actId="478"/>
          <ac:graphicFrameMkLst>
            <pc:docMk/>
            <pc:sldMk cId="1758269648" sldId="2876"/>
            <ac:graphicFrameMk id="8" creationId="{5A121E94-DC57-CA67-D3A6-179F8DED6DA7}"/>
          </ac:graphicFrameMkLst>
        </pc:graphicFrameChg>
        <pc:graphicFrameChg chg="add mod">
          <ac:chgData name="Frass, Lydia" userId="41e103ed-efd5-48da-82c0-9a3292588b90" providerId="ADAL" clId="{D213ADD0-7861-4A55-84F9-5F16BA8D02EF}" dt="2024-10-11T17:36:33.282" v="2448"/>
          <ac:graphicFrameMkLst>
            <pc:docMk/>
            <pc:sldMk cId="1758269648" sldId="2876"/>
            <ac:graphicFrameMk id="9" creationId="{49BCFFD3-A71E-3DBF-6B95-B34CD318014E}"/>
          </ac:graphicFrameMkLst>
        </pc:graphicFrameChg>
        <pc:graphicFrameChg chg="add mod">
          <ac:chgData name="Frass, Lydia" userId="41e103ed-efd5-48da-82c0-9a3292588b90" providerId="ADAL" clId="{D213ADD0-7861-4A55-84F9-5F16BA8D02EF}" dt="2024-10-11T18:29:15.755" v="2519" actId="14100"/>
          <ac:graphicFrameMkLst>
            <pc:docMk/>
            <pc:sldMk cId="1758269648" sldId="2876"/>
            <ac:graphicFrameMk id="15" creationId="{7471F374-80B1-287B-7677-FF551A355BD8}"/>
          </ac:graphicFrameMkLst>
        </pc:graphicFrameChg>
      </pc:sldChg>
      <pc:sldChg chg="modNotesTx">
        <pc:chgData name="Frass, Lydia" userId="41e103ed-efd5-48da-82c0-9a3292588b90" providerId="ADAL" clId="{D213ADD0-7861-4A55-84F9-5F16BA8D02EF}" dt="2024-10-16T18:44:19.834" v="2879" actId="20577"/>
        <pc:sldMkLst>
          <pc:docMk/>
          <pc:sldMk cId="608578601" sldId="28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Sheet1!$A$13</c:f>
              <c:strCache>
                <c:ptCount val="1"/>
                <c:pt idx="0">
                  <c:v>Fall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Sheet1!$B$12:$D$12</c:f>
              <c:strCache>
                <c:ptCount val="3"/>
                <c:pt idx="0">
                  <c:v>ACCT 225</c:v>
                </c:pt>
                <c:pt idx="1">
                  <c:v>MATH 141</c:v>
                </c:pt>
                <c:pt idx="2">
                  <c:v>CHEM 333</c:v>
                </c:pt>
              </c:strCache>
            </c:strRef>
          </c:cat>
          <c:val>
            <c:numRef>
              <c:f>Sheet1!$B$13:$D$13</c:f>
              <c:numCache>
                <c:formatCode>0.00</c:formatCode>
                <c:ptCount val="3"/>
                <c:pt idx="0">
                  <c:v>20.100000000000001</c:v>
                </c:pt>
                <c:pt idx="1">
                  <c:v>27</c:v>
                </c:pt>
              </c:numCache>
            </c:numRef>
          </c:val>
          <c:extLst>
            <c:ext xmlns:c16="http://schemas.microsoft.com/office/drawing/2014/chart" uri="{C3380CC4-5D6E-409C-BE32-E72D297353CC}">
              <c16:uniqueId val="{00000000-9F68-46EE-87E6-613BB438639A}"/>
            </c:ext>
          </c:extLst>
        </c:ser>
        <c:ser>
          <c:idx val="1"/>
          <c:order val="1"/>
          <c:tx>
            <c:strRef>
              <c:f>Sheet1!$A$14</c:f>
              <c:strCache>
                <c:ptCount val="1"/>
                <c:pt idx="0">
                  <c:v>Fall 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Sheet1!$B$12:$D$12</c:f>
              <c:strCache>
                <c:ptCount val="3"/>
                <c:pt idx="0">
                  <c:v>ACCT 225</c:v>
                </c:pt>
                <c:pt idx="1">
                  <c:v>MATH 141</c:v>
                </c:pt>
                <c:pt idx="2">
                  <c:v>CHEM 333</c:v>
                </c:pt>
              </c:strCache>
            </c:strRef>
          </c:cat>
          <c:val>
            <c:numRef>
              <c:f>Sheet1!$B$14:$D$14</c:f>
              <c:numCache>
                <c:formatCode>0.00</c:formatCode>
                <c:ptCount val="3"/>
                <c:pt idx="0">
                  <c:v>18.2</c:v>
                </c:pt>
                <c:pt idx="1">
                  <c:v>25.3</c:v>
                </c:pt>
              </c:numCache>
            </c:numRef>
          </c:val>
          <c:extLst>
            <c:ext xmlns:c16="http://schemas.microsoft.com/office/drawing/2014/chart" uri="{C3380CC4-5D6E-409C-BE32-E72D297353CC}">
              <c16:uniqueId val="{00000001-9F68-46EE-87E6-613BB438639A}"/>
            </c:ext>
          </c:extLst>
        </c:ser>
        <c:ser>
          <c:idx val="2"/>
          <c:order val="2"/>
          <c:tx>
            <c:strRef>
              <c:f>Sheet1!$A$15</c:f>
              <c:strCache>
                <c:ptCount val="1"/>
                <c:pt idx="0">
                  <c:v>Spring 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Sheet1!$B$12:$D$12</c:f>
              <c:strCache>
                <c:ptCount val="3"/>
                <c:pt idx="0">
                  <c:v>ACCT 225</c:v>
                </c:pt>
                <c:pt idx="1">
                  <c:v>MATH 141</c:v>
                </c:pt>
                <c:pt idx="2">
                  <c:v>CHEM 333</c:v>
                </c:pt>
              </c:strCache>
            </c:strRef>
          </c:cat>
          <c:val>
            <c:numRef>
              <c:f>Sheet1!$B$15:$D$15</c:f>
              <c:numCache>
                <c:formatCode>0.00</c:formatCode>
                <c:ptCount val="3"/>
                <c:pt idx="0">
                  <c:v>29.39</c:v>
                </c:pt>
                <c:pt idx="1">
                  <c:v>37.840000000000003</c:v>
                </c:pt>
                <c:pt idx="2">
                  <c:v>33.979999999999997</c:v>
                </c:pt>
              </c:numCache>
            </c:numRef>
          </c:val>
          <c:extLst>
            <c:ext xmlns:c16="http://schemas.microsoft.com/office/drawing/2014/chart" uri="{C3380CC4-5D6E-409C-BE32-E72D297353CC}">
              <c16:uniqueId val="{00000002-9F68-46EE-87E6-613BB438639A}"/>
            </c:ext>
          </c:extLst>
        </c:ser>
        <c:ser>
          <c:idx val="3"/>
          <c:order val="3"/>
          <c:tx>
            <c:strRef>
              <c:f>Sheet1!$A$16</c:f>
              <c:strCache>
                <c:ptCount val="1"/>
                <c:pt idx="0">
                  <c:v>Spring 2024</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Sheet1!$B$12:$D$12</c:f>
              <c:strCache>
                <c:ptCount val="3"/>
                <c:pt idx="0">
                  <c:v>ACCT 225</c:v>
                </c:pt>
                <c:pt idx="1">
                  <c:v>MATH 141</c:v>
                </c:pt>
                <c:pt idx="2">
                  <c:v>CHEM 333</c:v>
                </c:pt>
              </c:strCache>
            </c:strRef>
          </c:cat>
          <c:val>
            <c:numRef>
              <c:f>Sheet1!$B$16:$D$16</c:f>
              <c:numCache>
                <c:formatCode>0.00</c:formatCode>
                <c:ptCount val="3"/>
                <c:pt idx="0">
                  <c:v>26.43</c:v>
                </c:pt>
                <c:pt idx="1">
                  <c:v>25.72</c:v>
                </c:pt>
                <c:pt idx="2">
                  <c:v>26.3</c:v>
                </c:pt>
              </c:numCache>
            </c:numRef>
          </c:val>
          <c:extLst>
            <c:ext xmlns:c16="http://schemas.microsoft.com/office/drawing/2014/chart" uri="{C3380CC4-5D6E-409C-BE32-E72D297353CC}">
              <c16:uniqueId val="{00000003-9F68-46EE-87E6-613BB438639A}"/>
            </c:ext>
          </c:extLst>
        </c:ser>
        <c:dLbls>
          <c:dLblPos val="outEnd"/>
          <c:showLegendKey val="0"/>
          <c:showVal val="1"/>
          <c:showCatName val="0"/>
          <c:showSerName val="0"/>
          <c:showPercent val="0"/>
          <c:showBubbleSize val="0"/>
        </c:dLbls>
        <c:gapWidth val="219"/>
        <c:overlap val="-27"/>
        <c:axId val="28367184"/>
        <c:axId val="28369584"/>
      </c:barChart>
      <c:catAx>
        <c:axId val="28367184"/>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2000" b="1" i="0" u="none" strike="noStrike" kern="1200" baseline="0">
                <a:solidFill>
                  <a:schemeClr val="tx1"/>
                </a:solidFill>
                <a:latin typeface="+mn-lt"/>
                <a:ea typeface="+mn-ea"/>
                <a:cs typeface="+mn-cs"/>
              </a:defRPr>
            </a:pPr>
            <a:endParaRPr lang="en-US"/>
          </a:p>
        </c:txPr>
        <c:crossAx val="28369584"/>
        <c:crosses val="autoZero"/>
        <c:auto val="1"/>
        <c:lblAlgn val="ctr"/>
        <c:lblOffset val="100"/>
        <c:noMultiLvlLbl val="0"/>
      </c:catAx>
      <c:valAx>
        <c:axId val="28369584"/>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28367184"/>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8BE2B-0DCE-4126-A17A-B577A625C21E}" type="doc">
      <dgm:prSet loTypeId="urn:microsoft.com/office/officeart/2005/8/layout/list1" loCatId="list" qsTypeId="urn:microsoft.com/office/officeart/2005/8/quickstyle/simple2" qsCatId="simple" csTypeId="urn:microsoft.com/office/officeart/2005/8/colors/accent5_2" csCatId="accent5" phldr="1"/>
      <dgm:spPr/>
      <dgm:t>
        <a:bodyPr/>
        <a:lstStyle/>
        <a:p>
          <a:endParaRPr lang="en-US"/>
        </a:p>
      </dgm:t>
    </dgm:pt>
    <dgm:pt modelId="{DD994728-4AFC-4A39-A196-C9518DFC1EC5}">
      <dgm:prSet custT="1"/>
      <dgm:spPr/>
      <dgm:t>
        <a:bodyPr/>
        <a:lstStyle/>
        <a:p>
          <a:r>
            <a:rPr lang="en-US" sz="3200"/>
            <a:t>ACCT225</a:t>
          </a:r>
        </a:p>
      </dgm:t>
    </dgm:pt>
    <dgm:pt modelId="{1453202C-71D4-4C90-B8A9-B25389B9B52D}" type="parTrans" cxnId="{08EEA71B-1E55-47A5-8148-DCB01F4B2504}">
      <dgm:prSet/>
      <dgm:spPr/>
      <dgm:t>
        <a:bodyPr/>
        <a:lstStyle/>
        <a:p>
          <a:endParaRPr lang="en-US"/>
        </a:p>
      </dgm:t>
    </dgm:pt>
    <dgm:pt modelId="{CE868F9A-9A78-4A6C-A0CC-1C34EA6704C6}" type="sibTrans" cxnId="{08EEA71B-1E55-47A5-8148-DCB01F4B2504}">
      <dgm:prSet/>
      <dgm:spPr/>
      <dgm:t>
        <a:bodyPr/>
        <a:lstStyle/>
        <a:p>
          <a:endParaRPr lang="en-US"/>
        </a:p>
      </dgm:t>
    </dgm:pt>
    <dgm:pt modelId="{1E7C097E-877E-4789-83EF-2E2F95DA3341}">
      <dgm:prSet custT="1"/>
      <dgm:spPr/>
      <dgm:t>
        <a:bodyPr/>
        <a:lstStyle/>
        <a:p>
          <a:r>
            <a:rPr lang="en-US" sz="3600"/>
            <a:t>MATH141</a:t>
          </a:r>
        </a:p>
      </dgm:t>
    </dgm:pt>
    <dgm:pt modelId="{976F1939-98E3-42A9-B721-D31D55670851}" type="parTrans" cxnId="{276AAD4D-79DD-433F-93AD-8EB28AA97600}">
      <dgm:prSet/>
      <dgm:spPr/>
      <dgm:t>
        <a:bodyPr/>
        <a:lstStyle/>
        <a:p>
          <a:endParaRPr lang="en-US"/>
        </a:p>
      </dgm:t>
    </dgm:pt>
    <dgm:pt modelId="{43704ED9-2C4D-4CE1-854A-A905BAEEF231}" type="sibTrans" cxnId="{276AAD4D-79DD-433F-93AD-8EB28AA97600}">
      <dgm:prSet/>
      <dgm:spPr/>
      <dgm:t>
        <a:bodyPr/>
        <a:lstStyle/>
        <a:p>
          <a:endParaRPr lang="en-US"/>
        </a:p>
      </dgm:t>
    </dgm:pt>
    <dgm:pt modelId="{77EB68A3-E2E8-4289-8092-3BAB762C0AF4}" type="pres">
      <dgm:prSet presAssocID="{DCA8BE2B-0DCE-4126-A17A-B577A625C21E}" presName="linear" presStyleCnt="0">
        <dgm:presLayoutVars>
          <dgm:dir/>
          <dgm:animLvl val="lvl"/>
          <dgm:resizeHandles val="exact"/>
        </dgm:presLayoutVars>
      </dgm:prSet>
      <dgm:spPr/>
    </dgm:pt>
    <dgm:pt modelId="{76DC0168-50EB-4DF8-8C63-F2CC6A06B163}" type="pres">
      <dgm:prSet presAssocID="{DD994728-4AFC-4A39-A196-C9518DFC1EC5}" presName="parentLin" presStyleCnt="0"/>
      <dgm:spPr/>
    </dgm:pt>
    <dgm:pt modelId="{972A8C73-FF07-482F-9D42-0DA0AD0AAA71}" type="pres">
      <dgm:prSet presAssocID="{DD994728-4AFC-4A39-A196-C9518DFC1EC5}" presName="parentLeftMargin" presStyleLbl="node1" presStyleIdx="0" presStyleCnt="2"/>
      <dgm:spPr/>
    </dgm:pt>
    <dgm:pt modelId="{A5A5DEDA-6E9E-42E3-A35C-5BC5CBF578F4}" type="pres">
      <dgm:prSet presAssocID="{DD994728-4AFC-4A39-A196-C9518DFC1EC5}" presName="parentText" presStyleLbl="node1" presStyleIdx="0" presStyleCnt="2" custScaleX="62112" custScaleY="47655" custLinFactNeighborX="-100000" custLinFactNeighborY="-40802">
        <dgm:presLayoutVars>
          <dgm:chMax val="0"/>
          <dgm:bulletEnabled val="1"/>
        </dgm:presLayoutVars>
      </dgm:prSet>
      <dgm:spPr/>
    </dgm:pt>
    <dgm:pt modelId="{03185B13-4859-4DD1-ADB1-BD4594F29F93}" type="pres">
      <dgm:prSet presAssocID="{DD994728-4AFC-4A39-A196-C9518DFC1EC5}" presName="negativeSpace" presStyleCnt="0"/>
      <dgm:spPr/>
    </dgm:pt>
    <dgm:pt modelId="{CC59027A-FDB5-4BD9-8E6A-FBEE9631CB47}" type="pres">
      <dgm:prSet presAssocID="{DD994728-4AFC-4A39-A196-C9518DFC1EC5}" presName="childText" presStyleLbl="conFgAcc1" presStyleIdx="0" presStyleCnt="2" custLinFactNeighborX="-3894" custLinFactNeighborY="8599">
        <dgm:presLayoutVars>
          <dgm:bulletEnabled val="1"/>
        </dgm:presLayoutVars>
      </dgm:prSet>
      <dgm:spPr/>
    </dgm:pt>
    <dgm:pt modelId="{25DACFB3-875A-4839-9CF0-A8DDE1230144}" type="pres">
      <dgm:prSet presAssocID="{CE868F9A-9A78-4A6C-A0CC-1C34EA6704C6}" presName="spaceBetweenRectangles" presStyleCnt="0"/>
      <dgm:spPr/>
    </dgm:pt>
    <dgm:pt modelId="{04A4CC13-7A00-41CB-AE59-E01E5968B488}" type="pres">
      <dgm:prSet presAssocID="{1E7C097E-877E-4789-83EF-2E2F95DA3341}" presName="parentLin" presStyleCnt="0"/>
      <dgm:spPr/>
    </dgm:pt>
    <dgm:pt modelId="{08864EF5-119E-496A-9A9A-DBD566CF4D88}" type="pres">
      <dgm:prSet presAssocID="{1E7C097E-877E-4789-83EF-2E2F95DA3341}" presName="parentLeftMargin" presStyleLbl="node1" presStyleIdx="0" presStyleCnt="2"/>
      <dgm:spPr/>
    </dgm:pt>
    <dgm:pt modelId="{6C56C4A6-F4EC-4B39-BF26-517C67091FFB}" type="pres">
      <dgm:prSet presAssocID="{1E7C097E-877E-4789-83EF-2E2F95DA3341}" presName="parentText" presStyleLbl="node1" presStyleIdx="1" presStyleCnt="2" custScaleX="62112" custScaleY="47655" custLinFactNeighborX="-100000" custLinFactNeighborY="-64692">
        <dgm:presLayoutVars>
          <dgm:chMax val="0"/>
          <dgm:bulletEnabled val="1"/>
        </dgm:presLayoutVars>
      </dgm:prSet>
      <dgm:spPr/>
    </dgm:pt>
    <dgm:pt modelId="{8CF1AD1E-29BE-4C0C-A19A-6FC7A64C4618}" type="pres">
      <dgm:prSet presAssocID="{1E7C097E-877E-4789-83EF-2E2F95DA3341}" presName="negativeSpace" presStyleCnt="0"/>
      <dgm:spPr/>
    </dgm:pt>
    <dgm:pt modelId="{8BE77CA3-A4A1-4B8F-A3EA-3F4DB333789B}" type="pres">
      <dgm:prSet presAssocID="{1E7C097E-877E-4789-83EF-2E2F95DA3341}" presName="childText" presStyleLbl="conFgAcc1" presStyleIdx="1" presStyleCnt="2">
        <dgm:presLayoutVars>
          <dgm:bulletEnabled val="1"/>
        </dgm:presLayoutVars>
      </dgm:prSet>
      <dgm:spPr/>
    </dgm:pt>
  </dgm:ptLst>
  <dgm:cxnLst>
    <dgm:cxn modelId="{F6244C10-D22F-4270-B328-6B15DD84AE98}" type="presOf" srcId="{DD994728-4AFC-4A39-A196-C9518DFC1EC5}" destId="{A5A5DEDA-6E9E-42E3-A35C-5BC5CBF578F4}" srcOrd="1" destOrd="0" presId="urn:microsoft.com/office/officeart/2005/8/layout/list1"/>
    <dgm:cxn modelId="{08EEA71B-1E55-47A5-8148-DCB01F4B2504}" srcId="{DCA8BE2B-0DCE-4126-A17A-B577A625C21E}" destId="{DD994728-4AFC-4A39-A196-C9518DFC1EC5}" srcOrd="0" destOrd="0" parTransId="{1453202C-71D4-4C90-B8A9-B25389B9B52D}" sibTransId="{CE868F9A-9A78-4A6C-A0CC-1C34EA6704C6}"/>
    <dgm:cxn modelId="{3D6B2829-D496-40F3-B3B9-5FEEAB803B87}" type="presOf" srcId="{DD994728-4AFC-4A39-A196-C9518DFC1EC5}" destId="{972A8C73-FF07-482F-9D42-0DA0AD0AAA71}" srcOrd="0" destOrd="0" presId="urn:microsoft.com/office/officeart/2005/8/layout/list1"/>
    <dgm:cxn modelId="{243B834B-7BE9-450A-9AD0-4034618ECAED}" type="presOf" srcId="{1E7C097E-877E-4789-83EF-2E2F95DA3341}" destId="{08864EF5-119E-496A-9A9A-DBD566CF4D88}" srcOrd="0" destOrd="0" presId="urn:microsoft.com/office/officeart/2005/8/layout/list1"/>
    <dgm:cxn modelId="{276AAD4D-79DD-433F-93AD-8EB28AA97600}" srcId="{DCA8BE2B-0DCE-4126-A17A-B577A625C21E}" destId="{1E7C097E-877E-4789-83EF-2E2F95DA3341}" srcOrd="1" destOrd="0" parTransId="{976F1939-98E3-42A9-B721-D31D55670851}" sibTransId="{43704ED9-2C4D-4CE1-854A-A905BAEEF231}"/>
    <dgm:cxn modelId="{1968E1DC-901E-4166-AA59-5107D4D035C2}" type="presOf" srcId="{DCA8BE2B-0DCE-4126-A17A-B577A625C21E}" destId="{77EB68A3-E2E8-4289-8092-3BAB762C0AF4}" srcOrd="0" destOrd="0" presId="urn:microsoft.com/office/officeart/2005/8/layout/list1"/>
    <dgm:cxn modelId="{5C6208F3-525F-49A5-85C2-C05723F5EF9A}" type="presOf" srcId="{1E7C097E-877E-4789-83EF-2E2F95DA3341}" destId="{6C56C4A6-F4EC-4B39-BF26-517C67091FFB}" srcOrd="1" destOrd="0" presId="urn:microsoft.com/office/officeart/2005/8/layout/list1"/>
    <dgm:cxn modelId="{C8441660-987D-4C7B-A247-0CDFFF0F1185}" type="presParOf" srcId="{77EB68A3-E2E8-4289-8092-3BAB762C0AF4}" destId="{76DC0168-50EB-4DF8-8C63-F2CC6A06B163}" srcOrd="0" destOrd="0" presId="urn:microsoft.com/office/officeart/2005/8/layout/list1"/>
    <dgm:cxn modelId="{8087B74B-0EE0-4A26-A11A-EEF9D378FCC1}" type="presParOf" srcId="{76DC0168-50EB-4DF8-8C63-F2CC6A06B163}" destId="{972A8C73-FF07-482F-9D42-0DA0AD0AAA71}" srcOrd="0" destOrd="0" presId="urn:microsoft.com/office/officeart/2005/8/layout/list1"/>
    <dgm:cxn modelId="{D76433DA-1E6A-4AFB-9442-4D7415485A3C}" type="presParOf" srcId="{76DC0168-50EB-4DF8-8C63-F2CC6A06B163}" destId="{A5A5DEDA-6E9E-42E3-A35C-5BC5CBF578F4}" srcOrd="1" destOrd="0" presId="urn:microsoft.com/office/officeart/2005/8/layout/list1"/>
    <dgm:cxn modelId="{88EC772B-C22F-4C24-8C35-60B21685BDDB}" type="presParOf" srcId="{77EB68A3-E2E8-4289-8092-3BAB762C0AF4}" destId="{03185B13-4859-4DD1-ADB1-BD4594F29F93}" srcOrd="1" destOrd="0" presId="urn:microsoft.com/office/officeart/2005/8/layout/list1"/>
    <dgm:cxn modelId="{FB2A05AA-816D-453E-B954-4A6547B36823}" type="presParOf" srcId="{77EB68A3-E2E8-4289-8092-3BAB762C0AF4}" destId="{CC59027A-FDB5-4BD9-8E6A-FBEE9631CB47}" srcOrd="2" destOrd="0" presId="urn:microsoft.com/office/officeart/2005/8/layout/list1"/>
    <dgm:cxn modelId="{6DAB2A6F-3CB2-4559-A2A1-120AACBD44CF}" type="presParOf" srcId="{77EB68A3-E2E8-4289-8092-3BAB762C0AF4}" destId="{25DACFB3-875A-4839-9CF0-A8DDE1230144}" srcOrd="3" destOrd="0" presId="urn:microsoft.com/office/officeart/2005/8/layout/list1"/>
    <dgm:cxn modelId="{6789CA62-F085-415A-BA2A-E4E80C496228}" type="presParOf" srcId="{77EB68A3-E2E8-4289-8092-3BAB762C0AF4}" destId="{04A4CC13-7A00-41CB-AE59-E01E5968B488}" srcOrd="4" destOrd="0" presId="urn:microsoft.com/office/officeart/2005/8/layout/list1"/>
    <dgm:cxn modelId="{0DD57D29-1241-4811-9DCD-808A7BD48C67}" type="presParOf" srcId="{04A4CC13-7A00-41CB-AE59-E01E5968B488}" destId="{08864EF5-119E-496A-9A9A-DBD566CF4D88}" srcOrd="0" destOrd="0" presId="urn:microsoft.com/office/officeart/2005/8/layout/list1"/>
    <dgm:cxn modelId="{3DC599CA-3EA3-40CE-9AEF-1CE1917B6B93}" type="presParOf" srcId="{04A4CC13-7A00-41CB-AE59-E01E5968B488}" destId="{6C56C4A6-F4EC-4B39-BF26-517C67091FFB}" srcOrd="1" destOrd="0" presId="urn:microsoft.com/office/officeart/2005/8/layout/list1"/>
    <dgm:cxn modelId="{3AAFAA93-0510-4360-9F7B-7BDB5CA42352}" type="presParOf" srcId="{77EB68A3-E2E8-4289-8092-3BAB762C0AF4}" destId="{8CF1AD1E-29BE-4C0C-A19A-6FC7A64C4618}" srcOrd="5" destOrd="0" presId="urn:microsoft.com/office/officeart/2005/8/layout/list1"/>
    <dgm:cxn modelId="{7028E116-EF65-4A6F-B53A-B46064457E6D}" type="presParOf" srcId="{77EB68A3-E2E8-4289-8092-3BAB762C0AF4}" destId="{8BE77CA3-A4A1-4B8F-A3EA-3F4DB333789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9027A-FDB5-4BD9-8E6A-FBEE9631CB47}">
      <dsp:nvSpPr>
        <dsp:cNvPr id="0" name=""/>
        <dsp:cNvSpPr/>
      </dsp:nvSpPr>
      <dsp:spPr>
        <a:xfrm>
          <a:off x="0" y="235461"/>
          <a:ext cx="10515600" cy="163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A5DEDA-6E9E-42E3-A35C-5BC5CBF578F4}">
      <dsp:nvSpPr>
        <dsp:cNvPr id="0" name=""/>
        <dsp:cNvSpPr/>
      </dsp:nvSpPr>
      <dsp:spPr>
        <a:xfrm>
          <a:off x="0" y="0"/>
          <a:ext cx="4572014" cy="91440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90000"/>
            </a:lnSpc>
            <a:spcBef>
              <a:spcPct val="0"/>
            </a:spcBef>
            <a:spcAft>
              <a:spcPct val="35000"/>
            </a:spcAft>
            <a:buNone/>
          </a:pPr>
          <a:r>
            <a:rPr lang="en-US" sz="3200" kern="1200"/>
            <a:t>ACCT225</a:t>
          </a:r>
        </a:p>
      </dsp:txBody>
      <dsp:txXfrm>
        <a:off x="44638" y="44638"/>
        <a:ext cx="4482738" cy="825128"/>
      </dsp:txXfrm>
    </dsp:sp>
    <dsp:sp modelId="{8BE77CA3-A4A1-4B8F-A3EA-3F4DB333789B}">
      <dsp:nvSpPr>
        <dsp:cNvPr id="0" name=""/>
        <dsp:cNvSpPr/>
      </dsp:nvSpPr>
      <dsp:spPr>
        <a:xfrm>
          <a:off x="0" y="2149283"/>
          <a:ext cx="10515600" cy="163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56C4A6-F4EC-4B39-BF26-517C67091FFB}">
      <dsp:nvSpPr>
        <dsp:cNvPr id="0" name=""/>
        <dsp:cNvSpPr/>
      </dsp:nvSpPr>
      <dsp:spPr>
        <a:xfrm>
          <a:off x="0" y="952969"/>
          <a:ext cx="4572014" cy="91440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600200">
            <a:lnSpc>
              <a:spcPct val="90000"/>
            </a:lnSpc>
            <a:spcBef>
              <a:spcPct val="0"/>
            </a:spcBef>
            <a:spcAft>
              <a:spcPct val="35000"/>
            </a:spcAft>
            <a:buNone/>
          </a:pPr>
          <a:r>
            <a:rPr lang="en-US" sz="3600" kern="1200"/>
            <a:t>MATH141</a:t>
          </a:r>
        </a:p>
      </dsp:txBody>
      <dsp:txXfrm>
        <a:off x="44638" y="997607"/>
        <a:ext cx="4482738" cy="8251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C09FC-76FB-439E-8004-DBB9C59EB614}"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DC184-E284-4BE6-B2D8-16AB794607E3}" type="slidenum">
              <a:rPr lang="en-US" smtClean="0"/>
              <a:t>‹#›</a:t>
            </a:fld>
            <a:endParaRPr lang="en-US"/>
          </a:p>
        </p:txBody>
      </p:sp>
    </p:spTree>
    <p:extLst>
      <p:ext uri="{BB962C8B-B14F-4D97-AF65-F5344CB8AC3E}">
        <p14:creationId xmlns:p14="http://schemas.microsoft.com/office/powerpoint/2010/main" val="116950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[Lydia]</a:t>
            </a:r>
          </a:p>
          <a:p>
            <a:pPr marL="0" marR="0">
              <a:lnSpc>
                <a:spcPct val="115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Improving learning outcomes and retention rates requires that faculty often take multi-faceted approaches to reach students. Since Fall 2023, USC has been piloting the </a:t>
            </a:r>
            <a:r>
              <a:rPr lang="en-US" sz="1800" dirty="0" err="1">
                <a:effectLst/>
                <a:latin typeface="Aptos" panose="020B0004020202020204" pitchFamily="34" charset="0"/>
                <a:ea typeface="Aptos" panose="020B0004020202020204" pitchFamily="34" charset="0"/>
                <a:cs typeface="Aptos" panose="020B0004020202020204" pitchFamily="34" charset="0"/>
              </a:rPr>
              <a:t>CircleIn</a:t>
            </a:r>
            <a:r>
              <a:rPr lang="en-US" sz="1800" dirty="0">
                <a:effectLst/>
                <a:latin typeface="Aptos" panose="020B0004020202020204" pitchFamily="34" charset="0"/>
                <a:ea typeface="Aptos" panose="020B0004020202020204" pitchFamily="34" charset="0"/>
                <a:cs typeface="Aptos" panose="020B0004020202020204" pitchFamily="34" charset="0"/>
              </a:rPr>
              <a:t> App in several courses with the aim of improving student retention and student learning outcomes.  </a:t>
            </a:r>
            <a:endParaRPr lang="en-US" sz="1800" dirty="0">
              <a:effectLst/>
              <a:latin typeface="Calibri" panose="020F0502020204030204" pitchFamily="34" charset="0"/>
              <a:ea typeface="Aptos" panose="020B0004020202020204" pitchFamily="34" charset="0"/>
              <a:cs typeface="Aptos" panose="020B0004020202020204" pitchFamily="34" charset="0"/>
            </a:endParaRPr>
          </a:p>
          <a:p>
            <a:pPr marL="0" marR="0">
              <a:lnSpc>
                <a:spcPct val="115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Calibri" panose="020F0502020204030204" pitchFamily="34" charset="0"/>
              <a:ea typeface="Aptos" panose="020B0004020202020204" pitchFamily="34" charset="0"/>
              <a:cs typeface="Aptos" panose="020B0004020202020204" pitchFamily="34" charset="0"/>
            </a:endParaRPr>
          </a:p>
          <a:p>
            <a:pPr marL="0" marR="0">
              <a:lnSpc>
                <a:spcPct val="115000"/>
              </a:lnSpc>
              <a:spcBef>
                <a:spcPts val="0"/>
              </a:spcBef>
              <a:spcAft>
                <a:spcPts val="0"/>
              </a:spcAft>
            </a:pPr>
            <a:r>
              <a:rPr lang="en-US" sz="1800" dirty="0" err="1">
                <a:effectLst/>
                <a:latin typeface="Aptos" panose="020B0004020202020204" pitchFamily="34" charset="0"/>
                <a:ea typeface="Aptos" panose="020B0004020202020204" pitchFamily="34" charset="0"/>
                <a:cs typeface="Aptos" panose="020B0004020202020204" pitchFamily="34" charset="0"/>
              </a:rPr>
              <a:t>CircleIn</a:t>
            </a:r>
            <a:r>
              <a:rPr lang="en-US" sz="1800" dirty="0">
                <a:effectLst/>
                <a:latin typeface="Aptos" panose="020B0004020202020204" pitchFamily="34" charset="0"/>
                <a:ea typeface="Aptos" panose="020B0004020202020204" pitchFamily="34" charset="0"/>
                <a:cs typeface="Aptos" panose="020B0004020202020204" pitchFamily="34" charset="0"/>
              </a:rPr>
              <a:t> is a multi-tool study app built on the pedagogical frameworks of peer-led learning and gamification.</a:t>
            </a:r>
            <a:endParaRPr lang="en-US" sz="1800" dirty="0">
              <a:effectLst/>
              <a:latin typeface="Calibri" panose="020F0502020204030204" pitchFamily="34" charset="0"/>
              <a:ea typeface="Aptos" panose="020B0004020202020204" pitchFamily="34" charset="0"/>
              <a:cs typeface="Aptos" panose="020B0004020202020204" pitchFamily="34" charset="0"/>
            </a:endParaRPr>
          </a:p>
          <a:p>
            <a:pPr marL="0" marR="0">
              <a:lnSpc>
                <a:spcPct val="115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Calibri" panose="020F0502020204030204" pitchFamily="34" charset="0"/>
              <a:ea typeface="Aptos" panose="020B0004020202020204" pitchFamily="34" charset="0"/>
              <a:cs typeface="Aptos" panose="020B0004020202020204" pitchFamily="34" charset="0"/>
            </a:endParaRPr>
          </a:p>
          <a:p>
            <a:pPr marL="0" marR="0">
              <a:lnSpc>
                <a:spcPct val="115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In this presentation, we will share the outcomes from the first year of this pilot project and lead discussions to learn what other pedagogical methods faculty are using to engage students, improve learning outcomes and decrease DFW rates in their own classes.</a:t>
            </a:r>
            <a:endParaRPr lang="en-US" sz="1800" dirty="0">
              <a:effectLst/>
              <a:latin typeface="Calibri" panose="020F0502020204030204" pitchFamily="34" charset="0"/>
              <a:ea typeface="Aptos" panose="020B0004020202020204" pitchFamily="34" charset="0"/>
              <a:cs typeface="Aptos" panose="020B0004020202020204" pitchFamily="34" charset="0"/>
            </a:endParaRPr>
          </a:p>
          <a:p>
            <a:pPr marL="0" marR="0">
              <a:lnSpc>
                <a:spcPct val="115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Calibri" panose="020F0502020204030204" pitchFamily="34" charset="0"/>
              <a:ea typeface="Aptos" panose="020B0004020202020204" pitchFamily="34" charset="0"/>
              <a:cs typeface="Aptos" panose="020B0004020202020204" pitchFamily="34" charset="0"/>
            </a:endParaRPr>
          </a:p>
          <a:p>
            <a:pPr marL="0" marR="0">
              <a:lnSpc>
                <a:spcPct val="115000"/>
              </a:lnSpc>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USC’s two-year pilot project with </a:t>
            </a:r>
            <a:r>
              <a:rPr lang="en-US" sz="1800" dirty="0" err="1">
                <a:effectLst/>
                <a:latin typeface="Aptos" panose="020B0004020202020204" pitchFamily="34" charset="0"/>
                <a:ea typeface="Aptos" panose="020B0004020202020204" pitchFamily="34" charset="0"/>
                <a:cs typeface="Aptos" panose="020B0004020202020204" pitchFamily="34" charset="0"/>
              </a:rPr>
              <a:t>CircleIn</a:t>
            </a:r>
            <a:r>
              <a:rPr lang="en-US" sz="1800" dirty="0">
                <a:effectLst/>
                <a:latin typeface="Aptos" panose="020B0004020202020204" pitchFamily="34" charset="0"/>
                <a:ea typeface="Aptos" panose="020B0004020202020204" pitchFamily="34" charset="0"/>
                <a:cs typeface="Aptos" panose="020B0004020202020204" pitchFamily="34" charset="0"/>
              </a:rPr>
              <a:t> aims to leverage peer-led learning and supplemental instruction to reduce DFW rates and promote equity for underserved student populations. The project integrates HIPs (peer learning, supplemental instruction) into the curriculum in bottleneck courses. </a:t>
            </a:r>
            <a:r>
              <a:rPr lang="en-US" sz="1800" dirty="0" err="1">
                <a:effectLst/>
                <a:latin typeface="Aptos" panose="020B0004020202020204" pitchFamily="34" charset="0"/>
                <a:ea typeface="Aptos" panose="020B0004020202020204" pitchFamily="34" charset="0"/>
                <a:cs typeface="Aptos" panose="020B0004020202020204" pitchFamily="34" charset="0"/>
              </a:rPr>
              <a:t>CircleIn</a:t>
            </a:r>
            <a:r>
              <a:rPr lang="en-US" sz="1800" dirty="0">
                <a:effectLst/>
                <a:latin typeface="Aptos" panose="020B0004020202020204" pitchFamily="34" charset="0"/>
                <a:ea typeface="Aptos" panose="020B0004020202020204" pitchFamily="34" charset="0"/>
                <a:cs typeface="Aptos" panose="020B0004020202020204" pitchFamily="34" charset="0"/>
              </a:rPr>
              <a:t> enhances students' learning experiences and academic success by providing them with personalized study space, collaborative learning opportunities with peers, and access to supplemental instruction. With </a:t>
            </a:r>
            <a:r>
              <a:rPr lang="en-US" sz="1800" dirty="0" err="1">
                <a:effectLst/>
                <a:latin typeface="Aptos" panose="020B0004020202020204" pitchFamily="34" charset="0"/>
                <a:ea typeface="Aptos" panose="020B0004020202020204" pitchFamily="34" charset="0"/>
                <a:cs typeface="Aptos" panose="020B0004020202020204" pitchFamily="34" charset="0"/>
              </a:rPr>
              <a:t>CircleIn</a:t>
            </a:r>
            <a:r>
              <a:rPr lang="en-US" sz="1800" dirty="0">
                <a:effectLst/>
                <a:latin typeface="Aptos" panose="020B0004020202020204" pitchFamily="34" charset="0"/>
                <a:ea typeface="Aptos" panose="020B0004020202020204" pitchFamily="34" charset="0"/>
                <a:cs typeface="Aptos" panose="020B0004020202020204" pitchFamily="34" charset="0"/>
              </a:rPr>
              <a:t>, students can ask questions, create flashcards, share study materials, and reflect on their progress in the course.  Research has demonstrated that peer-led initiatives not only improve academic performance but also foster a sense of belonging and community among students who may otherwise feel marginalized or isolated. We will share results of year 1 of the pilot study, including DFW shifts and ABC pass rates.  </a:t>
            </a:r>
            <a:endParaRPr lang="en-US" sz="1800" dirty="0">
              <a:effectLst/>
              <a:latin typeface="Calibri" panose="020F050202020403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3E603-0EE4-3042-9661-047EB577E4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5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[SUZANNE]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changes that were made, lessons learned, etc.</a:t>
            </a:r>
          </a:p>
          <a:p>
            <a:endParaRPr lang="en-US" dirty="0"/>
          </a:p>
        </p:txBody>
      </p:sp>
      <p:sp>
        <p:nvSpPr>
          <p:cNvPr id="4" name="Slide Number Placeholder 3"/>
          <p:cNvSpPr>
            <a:spLocks noGrp="1"/>
          </p:cNvSpPr>
          <p:nvPr>
            <p:ph type="sldNum" sz="quarter" idx="5"/>
          </p:nvPr>
        </p:nvSpPr>
        <p:spPr/>
        <p:txBody>
          <a:bodyPr/>
          <a:lstStyle/>
          <a:p>
            <a:fld id="{530DC184-E284-4BE6-B2D8-16AB794607E3}" type="slidenum">
              <a:rPr lang="en-US" smtClean="0"/>
              <a:t>10</a:t>
            </a:fld>
            <a:endParaRPr lang="en-US"/>
          </a:p>
        </p:txBody>
      </p:sp>
    </p:spTree>
    <p:extLst>
      <p:ext uri="{BB962C8B-B14F-4D97-AF65-F5344CB8AC3E}">
        <p14:creationId xmlns:p14="http://schemas.microsoft.com/office/powerpoint/2010/main" val="219805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[LYDIA]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changes that were made, lessons learned, etc.</a:t>
            </a:r>
          </a:p>
          <a:p>
            <a:endParaRPr lang="en-US" dirty="0"/>
          </a:p>
        </p:txBody>
      </p:sp>
      <p:sp>
        <p:nvSpPr>
          <p:cNvPr id="4" name="Slide Number Placeholder 3"/>
          <p:cNvSpPr>
            <a:spLocks noGrp="1"/>
          </p:cNvSpPr>
          <p:nvPr>
            <p:ph type="sldNum" sz="quarter" idx="5"/>
          </p:nvPr>
        </p:nvSpPr>
        <p:spPr/>
        <p:txBody>
          <a:bodyPr/>
          <a:lstStyle/>
          <a:p>
            <a:fld id="{530DC184-E284-4BE6-B2D8-16AB794607E3}" type="slidenum">
              <a:rPr lang="en-US" smtClean="0"/>
              <a:t>11</a:t>
            </a:fld>
            <a:endParaRPr lang="en-US"/>
          </a:p>
        </p:txBody>
      </p:sp>
    </p:spTree>
    <p:extLst>
      <p:ext uri="{BB962C8B-B14F-4D97-AF65-F5344CB8AC3E}">
        <p14:creationId xmlns:p14="http://schemas.microsoft.com/office/powerpoint/2010/main" val="201116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fall, we’ve worked with over 1300 students in 6 sections of Accounting and 7 sections of Calculus I;  we had 7 faculty teaching these courses. We had 87% engagement in </a:t>
            </a:r>
            <a:r>
              <a:rPr lang="en-US" err="1">
                <a:ea typeface="Calibri"/>
                <a:cs typeface="Calibri"/>
              </a:rPr>
              <a:t>CircleIn</a:t>
            </a:r>
            <a:r>
              <a:rPr lang="en-US">
                <a:ea typeface="Calibri"/>
                <a:cs typeface="Calibri"/>
              </a:rPr>
              <a:t>.</a:t>
            </a:r>
          </a:p>
          <a:p>
            <a:endParaRPr lang="en-US">
              <a:ea typeface="Calibri"/>
              <a:cs typeface="Calibri"/>
            </a:endParaRPr>
          </a:p>
          <a:p>
            <a:r>
              <a:rPr lang="en-US"/>
              <a:t>Math 141 26.98% DFW</a:t>
            </a:r>
          </a:p>
          <a:p>
            <a:r>
              <a:rPr lang="en-US"/>
              <a:t>CHEM 333 28.6% DFW</a:t>
            </a:r>
          </a:p>
          <a:p>
            <a:r>
              <a:rPr lang="en-US"/>
              <a:t>ACCT 225 19.91% DFW</a:t>
            </a:r>
          </a:p>
          <a:p>
            <a:endParaRPr lang="en-US">
              <a:ea typeface="Calibri"/>
              <a:cs typeface="Calibri"/>
            </a:endParaRPr>
          </a:p>
          <a:p>
            <a:r>
              <a:rPr lang="en-US">
                <a:ea typeface="Calibri"/>
                <a:cs typeface="Calibri"/>
              </a:rPr>
              <a:t>One instrumental person to this project is the supplemental instructor assigned by the Student Success Center – each section has an SSI assigned who is using Circle In as their primary means of communication.</a:t>
            </a:r>
          </a:p>
          <a:p>
            <a:endParaRPr lang="en-US">
              <a:ea typeface="Calibri"/>
              <a:cs typeface="Calibri"/>
            </a:endParaRPr>
          </a:p>
          <a:p>
            <a:r>
              <a:rPr lang="en-US">
                <a:ea typeface="Calibri"/>
                <a:cs typeface="Calibri"/>
              </a:rPr>
              <a:t>Pilot continues in the spring with the addition of one section of Chem 333 – organic chemistry.</a:t>
            </a:r>
          </a:p>
          <a:p>
            <a:endParaRPr lang="en-US">
              <a:ea typeface="Calibri"/>
              <a:cs typeface="Calibri"/>
            </a:endParaRPr>
          </a:p>
          <a:p>
            <a:r>
              <a:rPr lang="en-US">
                <a:ea typeface="Calibri"/>
                <a:cs typeface="Calibri"/>
              </a:rPr>
              <a:t>At the end of the semester, OIRAA will analyze the impact of this app on grade performance.</a:t>
            </a:r>
          </a:p>
        </p:txBody>
      </p:sp>
      <p:sp>
        <p:nvSpPr>
          <p:cNvPr id="4" name="Slide Number Placeholder 3"/>
          <p:cNvSpPr>
            <a:spLocks noGrp="1"/>
          </p:cNvSpPr>
          <p:nvPr>
            <p:ph type="sldNum" sz="quarter" idx="5"/>
          </p:nvPr>
        </p:nvSpPr>
        <p:spPr/>
        <p:txBody>
          <a:bodyPr/>
          <a:lstStyle/>
          <a:p>
            <a:fld id="{F88F4252-DF7B-44BF-8903-2514562AA505}" type="slidenum">
              <a:rPr lang="en-US" smtClean="0"/>
              <a:t>12</a:t>
            </a:fld>
            <a:endParaRPr lang="en-US"/>
          </a:p>
        </p:txBody>
      </p:sp>
    </p:spTree>
    <p:extLst>
      <p:ext uri="{BB962C8B-B14F-4D97-AF65-F5344CB8AC3E}">
        <p14:creationId xmlns:p14="http://schemas.microsoft.com/office/powerpoint/2010/main" val="3931828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5FA3E603-0EE4-3042-9661-047EB577E4A2}" type="slidenum">
              <a:rPr lang="en-US" smtClean="0"/>
              <a:t>13</a:t>
            </a:fld>
            <a:endParaRPr lang="en-US"/>
          </a:p>
        </p:txBody>
      </p:sp>
    </p:spTree>
    <p:extLst>
      <p:ext uri="{BB962C8B-B14F-4D97-AF65-F5344CB8AC3E}">
        <p14:creationId xmlns:p14="http://schemas.microsoft.com/office/powerpoint/2010/main" val="144014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a:effectLst/>
                <a:latin typeface="Aptos" panose="020B0004020202020204" pitchFamily="34" charset="0"/>
                <a:ea typeface="Yu Gothic" panose="020B0400000000000000" pitchFamily="34" charset="-128"/>
                <a:cs typeface="Arial" panose="020B0604020202020204" pitchFamily="34" charset="0"/>
              </a:rPr>
              <a:t>Attendees will gain valuable insights into USC’s innovative two-year pilot project with </a:t>
            </a:r>
            <a:r>
              <a:rPr lang="en-US" sz="1800" err="1">
                <a:effectLst/>
                <a:latin typeface="Aptos" panose="020B0004020202020204" pitchFamily="34" charset="0"/>
                <a:ea typeface="Yu Gothic" panose="020B0400000000000000" pitchFamily="34" charset="-128"/>
                <a:cs typeface="Arial" panose="020B0604020202020204" pitchFamily="34" charset="0"/>
              </a:rPr>
              <a:t>CircleIn</a:t>
            </a:r>
            <a:r>
              <a:rPr lang="en-US" sz="1800">
                <a:effectLst/>
                <a:latin typeface="Aptos" panose="020B0004020202020204" pitchFamily="34" charset="0"/>
                <a:ea typeface="Yu Gothic" panose="020B0400000000000000" pitchFamily="34" charset="-128"/>
                <a:cs typeface="Arial" panose="020B0604020202020204" pitchFamily="34" charset="0"/>
              </a:rPr>
              <a:t>, a cutting-edge virtual student community. This initiative aims to increase retention and graduation rates while promoting an inclusive academic environment that bridges the gap between students, student success teams, and faculty members.  At the core of this project lies the strategic integration of High-Impact Practices (HIPs), such as peer-led learning and supplemental instruction, into the curriculum of bottleneck courses. Attendees will learn how to leverage these evidence-based pedagogical approaches to reduce the rates of students dropping, failing, or withdrawing (DFW) from courses, thereby promoting equity and academic achievement for underserved student populations. </a:t>
            </a:r>
            <a:r>
              <a:rPr lang="en-US" sz="1800" err="1">
                <a:effectLst/>
                <a:latin typeface="Aptos" panose="020B0004020202020204" pitchFamily="34" charset="0"/>
                <a:ea typeface="Yu Gothic" panose="020B0400000000000000" pitchFamily="34" charset="-128"/>
                <a:cs typeface="Arial" panose="020B0604020202020204" pitchFamily="34" charset="0"/>
              </a:rPr>
              <a:t>CircleIn</a:t>
            </a:r>
            <a:r>
              <a:rPr lang="en-US" sz="1800">
                <a:effectLst/>
                <a:latin typeface="Aptos" panose="020B0004020202020204" pitchFamily="34" charset="0"/>
                <a:ea typeface="Yu Gothic" panose="020B0400000000000000" pitchFamily="34" charset="-128"/>
                <a:cs typeface="Arial" panose="020B0604020202020204" pitchFamily="34" charset="0"/>
              </a:rPr>
              <a:t> serves is a platform that enhances students' learning experiences, academic success, and empowers students to actively engage with course material by asking questions, creating flashcards, sharing study materials, and reflecting on their progress throughout the course. </a:t>
            </a:r>
            <a:endParaRPr lang="en-US" sz="1800">
              <a:effectLst/>
              <a:latin typeface="Calibri" panose="020F0502020204030204" pitchFamily="34" charset="0"/>
              <a:ea typeface="Aptos" panose="020B0004020202020204" pitchFamily="34" charset="0"/>
              <a:cs typeface="Aptos" panose="020B0004020202020204" pitchFamily="34" charset="0"/>
            </a:endParaRPr>
          </a:p>
          <a:p>
            <a:pPr marL="0" marR="0">
              <a:lnSpc>
                <a:spcPct val="115000"/>
              </a:lnSpc>
              <a:spcBef>
                <a:spcPts val="0"/>
              </a:spcBef>
              <a:spcAft>
                <a:spcPts val="1000"/>
              </a:spcAft>
            </a:pPr>
            <a:endParaRPr lang="en-US" sz="1800">
              <a:effectLst/>
              <a:latin typeface="Aptos" panose="020B0004020202020204" pitchFamily="34" charset="0"/>
              <a:ea typeface="Yu Gothic" panose="020B0400000000000000" pitchFamily="34" charset="-128"/>
              <a:cs typeface="Arial" panose="020B0604020202020204" pitchFamily="34" charset="0"/>
            </a:endParaRPr>
          </a:p>
          <a:p>
            <a:pPr marL="0" marR="0">
              <a:lnSpc>
                <a:spcPct val="115000"/>
              </a:lnSpc>
              <a:spcBef>
                <a:spcPts val="0"/>
              </a:spcBef>
              <a:spcAft>
                <a:spcPts val="1000"/>
              </a:spcAft>
            </a:pPr>
            <a:r>
              <a:rPr lang="en-US" sz="1800">
                <a:effectLst/>
                <a:latin typeface="Aptos" panose="020B0004020202020204" pitchFamily="34" charset="0"/>
                <a:ea typeface="Yu Gothic" panose="020B0400000000000000" pitchFamily="34" charset="-128"/>
                <a:cs typeface="Arial" panose="020B0604020202020204" pitchFamily="34" charset="0"/>
              </a:rPr>
              <a:t>Research has demonstrated that peer-led initiatives improve academic performance and cultivates a profound sense of belonging and community among students who may otherwise feel marginalized or isolated within the academic landscape. Attendees will gain insights into fostering a supportive and collaborative environment so no student is left behind. During this session, attendees will have the opportunity to analyze and discuss the results of the first year of the pilot study, including the project's impact on DFW rates and ABC pass rates in targeted courses, as well as the impact of supplemental instructors within the project.</a:t>
            </a:r>
            <a:endParaRPr lang="en-US" sz="1800">
              <a:effectLst/>
              <a:latin typeface="Calibri" panose="020F0502020204030204" pitchFamily="34" charset="0"/>
              <a:ea typeface="Aptos" panose="020B0004020202020204" pitchFamily="34" charset="0"/>
              <a:cs typeface="Aptos" panose="020B0004020202020204" pitchFamily="34" charset="0"/>
            </a:endParaRPr>
          </a:p>
          <a:p>
            <a:pPr marL="0" marR="0">
              <a:lnSpc>
                <a:spcPct val="115000"/>
              </a:lnSpc>
              <a:spcBef>
                <a:spcPts val="0"/>
              </a:spcBef>
              <a:spcAft>
                <a:spcPts val="1000"/>
              </a:spcAft>
            </a:pPr>
            <a:endParaRPr lang="en-US" sz="1800">
              <a:effectLst/>
              <a:latin typeface="Aptos" panose="020B0004020202020204" pitchFamily="34" charset="0"/>
              <a:ea typeface="Yu Gothic" panose="020B0400000000000000" pitchFamily="34" charset="-128"/>
              <a:cs typeface="Arial" panose="020B0604020202020204" pitchFamily="34" charset="0"/>
            </a:endParaRPr>
          </a:p>
          <a:p>
            <a:pPr marL="0" marR="0">
              <a:lnSpc>
                <a:spcPct val="115000"/>
              </a:lnSpc>
              <a:spcBef>
                <a:spcPts val="0"/>
              </a:spcBef>
              <a:spcAft>
                <a:spcPts val="1000"/>
              </a:spcAft>
            </a:pPr>
            <a:r>
              <a:rPr lang="en-US" sz="1800">
                <a:effectLst/>
                <a:latin typeface="Aptos" panose="020B0004020202020204" pitchFamily="34" charset="0"/>
                <a:ea typeface="Yu Gothic" panose="020B0400000000000000" pitchFamily="34" charset="-128"/>
                <a:cs typeface="Arial" panose="020B0604020202020204" pitchFamily="34" charset="0"/>
              </a:rPr>
              <a:t>Through interactive discussions and Q/A, attendees will learn more about (1) integrating supplemental instruction into bottleneck courses to reduce DFW rates and promote equity, (2) using virtual platforms like </a:t>
            </a:r>
            <a:r>
              <a:rPr lang="en-US" sz="1800" err="1">
                <a:effectLst/>
                <a:latin typeface="Aptos" panose="020B0004020202020204" pitchFamily="34" charset="0"/>
                <a:ea typeface="Yu Gothic" panose="020B0400000000000000" pitchFamily="34" charset="-128"/>
                <a:cs typeface="Arial" panose="020B0604020202020204" pitchFamily="34" charset="0"/>
              </a:rPr>
              <a:t>CircleIn</a:t>
            </a:r>
            <a:r>
              <a:rPr lang="en-US" sz="1800">
                <a:effectLst/>
                <a:latin typeface="Aptos" panose="020B0004020202020204" pitchFamily="34" charset="0"/>
                <a:ea typeface="Yu Gothic" panose="020B0400000000000000" pitchFamily="34" charset="-128"/>
                <a:cs typeface="Arial" panose="020B0604020202020204" pitchFamily="34" charset="0"/>
              </a:rPr>
              <a:t>, and (3) implementing peer-led learning. Participants will gain valuable insights and practical strategies to enhance student success, promote equity, and foster a supportive academic community on their respective campuses. </a:t>
            </a:r>
            <a:endParaRPr lang="en-US" sz="1800">
              <a:effectLst/>
              <a:latin typeface="Calibri" panose="020F050202020403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530DC184-E284-4BE6-B2D8-16AB794607E3}" type="slidenum">
              <a:rPr lang="en-US" smtClean="0"/>
              <a:t>2</a:t>
            </a:fld>
            <a:endParaRPr lang="en-US"/>
          </a:p>
        </p:txBody>
      </p:sp>
    </p:spTree>
    <p:extLst>
      <p:ext uri="{BB962C8B-B14F-4D97-AF65-F5344CB8AC3E}">
        <p14:creationId xmlns:p14="http://schemas.microsoft.com/office/powerpoint/2010/main" val="306415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[JAN]</a:t>
            </a:r>
          </a:p>
        </p:txBody>
      </p:sp>
      <p:sp>
        <p:nvSpPr>
          <p:cNvPr id="4" name="Slide Number Placeholder 3"/>
          <p:cNvSpPr>
            <a:spLocks noGrp="1"/>
          </p:cNvSpPr>
          <p:nvPr>
            <p:ph type="sldNum" sz="quarter" idx="5"/>
          </p:nvPr>
        </p:nvSpPr>
        <p:spPr/>
        <p:txBody>
          <a:bodyPr/>
          <a:lstStyle/>
          <a:p>
            <a:fld id="{530DC184-E284-4BE6-B2D8-16AB794607E3}" type="slidenum">
              <a:rPr lang="en-US" smtClean="0"/>
              <a:t>3</a:t>
            </a:fld>
            <a:endParaRPr lang="en-US"/>
          </a:p>
        </p:txBody>
      </p:sp>
    </p:spTree>
    <p:extLst>
      <p:ext uri="{BB962C8B-B14F-4D97-AF65-F5344CB8AC3E}">
        <p14:creationId xmlns:p14="http://schemas.microsoft.com/office/powerpoint/2010/main" val="44557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ea typeface="Calibri"/>
                <a:cs typeface="Calibri"/>
              </a:rPr>
              <a:t>[JAN]</a:t>
            </a:r>
          </a:p>
          <a:p>
            <a:endParaRPr lang="en-US" dirty="0"/>
          </a:p>
        </p:txBody>
      </p:sp>
      <p:sp>
        <p:nvSpPr>
          <p:cNvPr id="4" name="Slide Number Placeholder 3"/>
          <p:cNvSpPr>
            <a:spLocks noGrp="1"/>
          </p:cNvSpPr>
          <p:nvPr>
            <p:ph type="sldNum" sz="quarter" idx="5"/>
          </p:nvPr>
        </p:nvSpPr>
        <p:spPr/>
        <p:txBody>
          <a:bodyPr/>
          <a:lstStyle/>
          <a:p>
            <a:fld id="{530DC184-E284-4BE6-B2D8-16AB794607E3}" type="slidenum">
              <a:rPr lang="en-US" smtClean="0"/>
              <a:t>4</a:t>
            </a:fld>
            <a:endParaRPr lang="en-US"/>
          </a:p>
        </p:txBody>
      </p:sp>
    </p:spTree>
    <p:extLst>
      <p:ext uri="{BB962C8B-B14F-4D97-AF65-F5344CB8AC3E}">
        <p14:creationId xmlns:p14="http://schemas.microsoft.com/office/powerpoint/2010/main" val="3281854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ea typeface="Calibri"/>
                <a:cs typeface="Calibri"/>
              </a:rPr>
              <a:t>[JAN]</a:t>
            </a:r>
          </a:p>
          <a:p>
            <a:endParaRPr lang="en-US" dirty="0"/>
          </a:p>
        </p:txBody>
      </p:sp>
      <p:sp>
        <p:nvSpPr>
          <p:cNvPr id="4" name="Slide Number Placeholder 3"/>
          <p:cNvSpPr>
            <a:spLocks noGrp="1"/>
          </p:cNvSpPr>
          <p:nvPr>
            <p:ph type="sldNum" sz="quarter" idx="5"/>
          </p:nvPr>
        </p:nvSpPr>
        <p:spPr/>
        <p:txBody>
          <a:bodyPr/>
          <a:lstStyle/>
          <a:p>
            <a:fld id="{530DC184-E284-4BE6-B2D8-16AB794607E3}" type="slidenum">
              <a:rPr lang="en-US" smtClean="0"/>
              <a:t>5</a:t>
            </a:fld>
            <a:endParaRPr lang="en-US"/>
          </a:p>
        </p:txBody>
      </p:sp>
    </p:spTree>
    <p:extLst>
      <p:ext uri="{BB962C8B-B14F-4D97-AF65-F5344CB8AC3E}">
        <p14:creationId xmlns:p14="http://schemas.microsoft.com/office/powerpoint/2010/main" val="89239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ea typeface="Calibri"/>
                <a:cs typeface="Calibri"/>
              </a:rPr>
              <a:t>[JAN]</a:t>
            </a:r>
          </a:p>
          <a:p>
            <a:endParaRPr lang="en-US" dirty="0"/>
          </a:p>
        </p:txBody>
      </p:sp>
      <p:sp>
        <p:nvSpPr>
          <p:cNvPr id="4" name="Slide Number Placeholder 3"/>
          <p:cNvSpPr>
            <a:spLocks noGrp="1"/>
          </p:cNvSpPr>
          <p:nvPr>
            <p:ph type="sldNum" sz="quarter" idx="5"/>
          </p:nvPr>
        </p:nvSpPr>
        <p:spPr/>
        <p:txBody>
          <a:bodyPr/>
          <a:lstStyle/>
          <a:p>
            <a:fld id="{530DC184-E284-4BE6-B2D8-16AB794607E3}" type="slidenum">
              <a:rPr lang="en-US" smtClean="0"/>
              <a:t>6</a:t>
            </a:fld>
            <a:endParaRPr lang="en-US"/>
          </a:p>
        </p:txBody>
      </p:sp>
    </p:spTree>
    <p:extLst>
      <p:ext uri="{BB962C8B-B14F-4D97-AF65-F5344CB8AC3E}">
        <p14:creationId xmlns:p14="http://schemas.microsoft.com/office/powerpoint/2010/main" val="2888058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ea typeface="Calibri"/>
                <a:cs typeface="Calibri"/>
              </a:rPr>
              <a:t>[JAN]</a:t>
            </a:r>
          </a:p>
          <a:p>
            <a:endParaRPr lang="en-US" dirty="0"/>
          </a:p>
        </p:txBody>
      </p:sp>
      <p:sp>
        <p:nvSpPr>
          <p:cNvPr id="4" name="Slide Number Placeholder 3"/>
          <p:cNvSpPr>
            <a:spLocks noGrp="1"/>
          </p:cNvSpPr>
          <p:nvPr>
            <p:ph type="sldNum" sz="quarter" idx="5"/>
          </p:nvPr>
        </p:nvSpPr>
        <p:spPr/>
        <p:txBody>
          <a:bodyPr/>
          <a:lstStyle/>
          <a:p>
            <a:fld id="{530DC184-E284-4BE6-B2D8-16AB794607E3}" type="slidenum">
              <a:rPr lang="en-US" smtClean="0"/>
              <a:t>7</a:t>
            </a:fld>
            <a:endParaRPr lang="en-US"/>
          </a:p>
        </p:txBody>
      </p:sp>
    </p:spTree>
    <p:extLst>
      <p:ext uri="{BB962C8B-B14F-4D97-AF65-F5344CB8AC3E}">
        <p14:creationId xmlns:p14="http://schemas.microsoft.com/office/powerpoint/2010/main" val="1786568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530DC184-E284-4BE6-B2D8-16AB794607E3}" type="slidenum">
              <a:rPr lang="en-US" smtClean="0"/>
              <a:t>8</a:t>
            </a:fld>
            <a:endParaRPr lang="en-US"/>
          </a:p>
        </p:txBody>
      </p:sp>
    </p:spTree>
    <p:extLst>
      <p:ext uri="{BB962C8B-B14F-4D97-AF65-F5344CB8AC3E}">
        <p14:creationId xmlns:p14="http://schemas.microsoft.com/office/powerpoint/2010/main" val="339491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a:p>
            <a:r>
              <a:rPr lang="en-US" dirty="0"/>
              <a:t>Talk about changes that were made, lessons learned, etc.</a:t>
            </a:r>
          </a:p>
        </p:txBody>
      </p:sp>
      <p:sp>
        <p:nvSpPr>
          <p:cNvPr id="4" name="Slide Number Placeholder 3"/>
          <p:cNvSpPr>
            <a:spLocks noGrp="1"/>
          </p:cNvSpPr>
          <p:nvPr>
            <p:ph type="sldNum" sz="quarter" idx="5"/>
          </p:nvPr>
        </p:nvSpPr>
        <p:spPr/>
        <p:txBody>
          <a:bodyPr/>
          <a:lstStyle/>
          <a:p>
            <a:fld id="{530DC184-E284-4BE6-B2D8-16AB794607E3}" type="slidenum">
              <a:rPr lang="en-US" smtClean="0"/>
              <a:t>9</a:t>
            </a:fld>
            <a:endParaRPr lang="en-US"/>
          </a:p>
        </p:txBody>
      </p:sp>
    </p:spTree>
    <p:extLst>
      <p:ext uri="{BB962C8B-B14F-4D97-AF65-F5344CB8AC3E}">
        <p14:creationId xmlns:p14="http://schemas.microsoft.com/office/powerpoint/2010/main" val="4002074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9" name="Picture 8">
            <a:extLst>
              <a:ext uri="{FF2B5EF4-FFF2-40B4-BE49-F238E27FC236}">
                <a16:creationId xmlns:a16="http://schemas.microsoft.com/office/drawing/2014/main" id="{C81DC1BB-A980-8448-BB01-0788DE4349F9}"/>
              </a:ext>
            </a:extLst>
          </p:cNvPr>
          <p:cNvPicPr>
            <a:picLocks noChangeAspect="1"/>
          </p:cNvPicPr>
          <p:nvPr userDrawn="1"/>
        </p:nvPicPr>
        <p:blipFill>
          <a:blip r:embed="rId2"/>
          <a:srcRect/>
          <a:stretch/>
        </p:blipFill>
        <p:spPr>
          <a:xfrm>
            <a:off x="4509370" y="4342759"/>
            <a:ext cx="3173260" cy="1992102"/>
          </a:xfrm>
          <a:prstGeom prst="rect">
            <a:avLst/>
          </a:prstGeom>
        </p:spPr>
      </p:pic>
    </p:spTree>
    <p:extLst>
      <p:ext uri="{BB962C8B-B14F-4D97-AF65-F5344CB8AC3E}">
        <p14:creationId xmlns:p14="http://schemas.microsoft.com/office/powerpoint/2010/main" val="109947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a:p>
            <a:pPr lvl="0"/>
            <a:r>
              <a:rPr lang="en-US"/>
              <a:t>Title</a:t>
            </a:r>
          </a:p>
          <a:p>
            <a:pPr lvl="0"/>
            <a:r>
              <a:rPr lang="en-US"/>
              <a:t>Email</a:t>
            </a:r>
          </a:p>
        </p:txBody>
      </p:sp>
      <p:pic>
        <p:nvPicPr>
          <p:cNvPr id="12" name="Picture 11">
            <a:extLst>
              <a:ext uri="{FF2B5EF4-FFF2-40B4-BE49-F238E27FC236}">
                <a16:creationId xmlns:a16="http://schemas.microsoft.com/office/drawing/2014/main" id="{33EDFD73-0710-2244-860D-4BA6234A0E5E}"/>
              </a:ext>
            </a:extLst>
          </p:cNvPr>
          <p:cNvPicPr>
            <a:picLocks noChangeAspect="1"/>
          </p:cNvPicPr>
          <p:nvPr userDrawn="1"/>
        </p:nvPicPr>
        <p:blipFill>
          <a:blip r:embed="rId3"/>
          <a:srcRect/>
          <a:stretch/>
        </p:blipFill>
        <p:spPr>
          <a:xfrm>
            <a:off x="8726555" y="5844688"/>
            <a:ext cx="2892287" cy="469019"/>
          </a:xfrm>
          <a:prstGeom prst="rect">
            <a:avLst/>
          </a:prstGeom>
        </p:spPr>
      </p:pic>
    </p:spTree>
    <p:extLst>
      <p:ext uri="{BB962C8B-B14F-4D97-AF65-F5344CB8AC3E}">
        <p14:creationId xmlns:p14="http://schemas.microsoft.com/office/powerpoint/2010/main" val="87014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 Poin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8C1D-B8A6-41B6-A7C6-2F6EB2B97309}"/>
              </a:ext>
            </a:extLst>
          </p:cNvPr>
          <p:cNvSpPr>
            <a:spLocks noGrp="1"/>
          </p:cNvSpPr>
          <p:nvPr>
            <p:ph type="title" hasCustomPrompt="1"/>
          </p:nvPr>
        </p:nvSpPr>
        <p:spPr/>
        <p:txBody>
          <a:bodyPr/>
          <a:lstStyle>
            <a:lvl1pPr>
              <a:defRPr/>
            </a:lvl1pPr>
          </a:lstStyle>
          <a:p>
            <a:r>
              <a:rPr lang="en-US"/>
              <a:t>Slide Title</a:t>
            </a:r>
          </a:p>
        </p:txBody>
      </p:sp>
      <p:sp>
        <p:nvSpPr>
          <p:cNvPr id="17" name="Text Placeholder 18">
            <a:extLst>
              <a:ext uri="{FF2B5EF4-FFF2-40B4-BE49-F238E27FC236}">
                <a16:creationId xmlns:a16="http://schemas.microsoft.com/office/drawing/2014/main" id="{5802977F-FF69-460B-B4C6-6DC56F8E7E09}"/>
              </a:ext>
            </a:extLst>
          </p:cNvPr>
          <p:cNvSpPr>
            <a:spLocks noGrp="1"/>
          </p:cNvSpPr>
          <p:nvPr>
            <p:ph type="body" sz="quarter" idx="10" hasCustomPrompt="1"/>
          </p:nvPr>
        </p:nvSpPr>
        <p:spPr>
          <a:xfrm>
            <a:off x="0" y="117485"/>
            <a:ext cx="12192000" cy="365125"/>
          </a:xfrm>
        </p:spPr>
        <p:txBody>
          <a:bodyPr>
            <a:normAutofit/>
          </a:bodyPr>
          <a:lstStyle>
            <a:lvl1pPr marL="0" indent="0" algn="ctr">
              <a:buNone/>
              <a:defRPr sz="2000">
                <a:solidFill>
                  <a:schemeClr val="accent1"/>
                </a:solidFill>
              </a:defRPr>
            </a:lvl1pPr>
          </a:lstStyle>
          <a:p>
            <a:pPr lvl="0"/>
            <a:r>
              <a:rPr lang="en-US"/>
              <a:t>Title of Presentation</a:t>
            </a:r>
          </a:p>
        </p:txBody>
      </p:sp>
      <p:sp>
        <p:nvSpPr>
          <p:cNvPr id="5" name="Text Placeholder 4">
            <a:extLst>
              <a:ext uri="{FF2B5EF4-FFF2-40B4-BE49-F238E27FC236}">
                <a16:creationId xmlns:a16="http://schemas.microsoft.com/office/drawing/2014/main" id="{4808026E-93E0-4196-9E04-62135308B301}"/>
              </a:ext>
            </a:extLst>
          </p:cNvPr>
          <p:cNvSpPr>
            <a:spLocks noGrp="1"/>
          </p:cNvSpPr>
          <p:nvPr>
            <p:ph type="body" sz="quarter" idx="11"/>
          </p:nvPr>
        </p:nvSpPr>
        <p:spPr>
          <a:xfrm>
            <a:off x="838200" y="1870075"/>
            <a:ext cx="10515600" cy="4240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a:extLst>
              <a:ext uri="{FF2B5EF4-FFF2-40B4-BE49-F238E27FC236}">
                <a16:creationId xmlns:a16="http://schemas.microsoft.com/office/drawing/2014/main" id="{B15FD066-FA28-4C18-A22A-A92FA9E556B1}"/>
              </a:ext>
            </a:extLst>
          </p:cNvPr>
          <p:cNvSpPr>
            <a:spLocks noGrp="1"/>
          </p:cNvSpPr>
          <p:nvPr>
            <p:ph type="pic" sz="quarter" idx="12" hasCustomPrompt="1"/>
          </p:nvPr>
        </p:nvSpPr>
        <p:spPr>
          <a:xfrm>
            <a:off x="419100" y="300047"/>
            <a:ext cx="1104900" cy="1174190"/>
          </a:xfrm>
        </p:spPr>
        <p:txBody>
          <a:bodyPr>
            <a:normAutofit/>
          </a:bodyPr>
          <a:lstStyle>
            <a:lvl1pPr marL="0" indent="0">
              <a:buNone/>
              <a:defRPr sz="1400"/>
            </a:lvl1pPr>
          </a:lstStyle>
          <a:p>
            <a:r>
              <a:rPr lang="en-US"/>
              <a:t>Optional</a:t>
            </a:r>
          </a:p>
          <a:p>
            <a:r>
              <a:rPr lang="en-US"/>
              <a:t>Presenter </a:t>
            </a:r>
          </a:p>
          <a:p>
            <a:r>
              <a:rPr lang="en-US"/>
              <a:t>Logo</a:t>
            </a:r>
          </a:p>
        </p:txBody>
      </p:sp>
    </p:spTree>
    <p:extLst>
      <p:ext uri="{BB962C8B-B14F-4D97-AF65-F5344CB8AC3E}">
        <p14:creationId xmlns:p14="http://schemas.microsoft.com/office/powerpoint/2010/main" val="1411878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1">
    <p:spTree>
      <p:nvGrpSpPr>
        <p:cNvPr id="1" name=""/>
        <p:cNvGrpSpPr/>
        <p:nvPr/>
      </p:nvGrpSpPr>
      <p:grpSpPr>
        <a:xfrm>
          <a:off x="0" y="0"/>
          <a:ext cx="0" cy="0"/>
          <a:chOff x="0" y="0"/>
          <a:chExt cx="0" cy="0"/>
        </a:xfrm>
      </p:grpSpPr>
      <p:pic>
        <p:nvPicPr>
          <p:cNvPr id="6" name="Picture 5" descr="A white background with blue text&#10;&#10;Description automatically generated">
            <a:extLst>
              <a:ext uri="{FF2B5EF4-FFF2-40B4-BE49-F238E27FC236}">
                <a16:creationId xmlns:a16="http://schemas.microsoft.com/office/drawing/2014/main" id="{FE6A7B88-1F82-80F5-AE82-F7DCCB39C4E8}"/>
              </a:ext>
            </a:extLst>
          </p:cNvPr>
          <p:cNvPicPr>
            <a:picLocks noChangeAspect="1"/>
          </p:cNvPicPr>
          <p:nvPr userDrawn="1"/>
        </p:nvPicPr>
        <p:blipFill>
          <a:blip r:embed="rId2"/>
          <a:stretch>
            <a:fillRect/>
          </a:stretch>
        </p:blipFill>
        <p:spPr>
          <a:xfrm>
            <a:off x="-1" y="0"/>
            <a:ext cx="12191999" cy="6857999"/>
          </a:xfrm>
          <a:prstGeom prst="rect">
            <a:avLst/>
          </a:prstGeom>
        </p:spPr>
      </p:pic>
      <p:sp>
        <p:nvSpPr>
          <p:cNvPr id="2" name="Title 1">
            <a:extLst>
              <a:ext uri="{FF2B5EF4-FFF2-40B4-BE49-F238E27FC236}">
                <a16:creationId xmlns:a16="http://schemas.microsoft.com/office/drawing/2014/main" id="{9AF3D412-224E-7AEC-4BA6-0CC401B45AAB}"/>
              </a:ext>
            </a:extLst>
          </p:cNvPr>
          <p:cNvSpPr>
            <a:spLocks noGrp="1"/>
          </p:cNvSpPr>
          <p:nvPr>
            <p:ph type="title"/>
          </p:nvPr>
        </p:nvSpPr>
        <p:spPr/>
        <p:txBody>
          <a:bodyPr>
            <a:normAutofit/>
          </a:bodyPr>
          <a:lstStyle>
            <a:lvl1pPr>
              <a:defRPr sz="5500" b="1">
                <a:solidFill>
                  <a:schemeClr val="accent1"/>
                </a:solidFill>
                <a:latin typeface="+mj-lt"/>
              </a:defRPr>
            </a:lvl1pPr>
          </a:lstStyle>
          <a:p>
            <a:r>
              <a:rPr lang="en-US"/>
              <a:t>Click to edit Master title style</a:t>
            </a:r>
            <a:endParaRPr lang="en-US">
              <a:solidFill>
                <a:srgbClr val="2B3552"/>
              </a:solidFill>
              <a:effectLst/>
              <a:latin typeface="Open Sans" panose="020B0606030504020204" pitchFamily="34" charset="0"/>
            </a:endParaRPr>
          </a:p>
        </p:txBody>
      </p:sp>
      <p:sp>
        <p:nvSpPr>
          <p:cNvPr id="3" name="Content Placeholder 2">
            <a:extLst>
              <a:ext uri="{FF2B5EF4-FFF2-40B4-BE49-F238E27FC236}">
                <a16:creationId xmlns:a16="http://schemas.microsoft.com/office/drawing/2014/main" id="{5D44C208-C0AB-CB43-F2B9-F4C9D3E18B51}"/>
              </a:ext>
            </a:extLst>
          </p:cNvPr>
          <p:cNvSpPr>
            <a:spLocks noGrp="1"/>
          </p:cNvSpPr>
          <p:nvPr>
            <p:ph idx="1"/>
          </p:nvPr>
        </p:nvSpPr>
        <p:spPr>
          <a:xfrm>
            <a:off x="838200" y="1825625"/>
            <a:ext cx="10515600" cy="4068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1670E878-2E7D-1ED4-FBEC-60BFDB0AA2E5}"/>
              </a:ext>
            </a:extLst>
          </p:cNvPr>
          <p:cNvSpPr txBox="1">
            <a:spLocks/>
          </p:cNvSpPr>
          <p:nvPr userDrawn="1"/>
        </p:nvSpPr>
        <p:spPr>
          <a:xfrm>
            <a:off x="8763000" y="634670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D524E1-F37B-864F-84AD-E7ADE163D3E2}" type="slidenum">
              <a:rPr lang="en-US" smtClean="0"/>
              <a:pPr/>
              <a:t>‹#›</a:t>
            </a:fld>
            <a:endParaRPr lang="en-US"/>
          </a:p>
        </p:txBody>
      </p:sp>
    </p:spTree>
    <p:extLst>
      <p:ext uri="{BB962C8B-B14F-4D97-AF65-F5344CB8AC3E}">
        <p14:creationId xmlns:p14="http://schemas.microsoft.com/office/powerpoint/2010/main" val="357301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00240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415939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75669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03079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9583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C8BA86-4F41-AF40-BBD9-45DCB3C336DD}"/>
              </a:ext>
            </a:extLst>
          </p:cNvPr>
          <p:cNvSpPr>
            <a:spLocks noGrp="1"/>
          </p:cNvSpPr>
          <p:nvPr>
            <p:ph type="title"/>
          </p:nvPr>
        </p:nvSpPr>
        <p:spPr>
          <a:xfrm>
            <a:off x="0" y="-1538831"/>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46294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14572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76975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a:p>
        </p:txBody>
      </p:sp>
      <p:pic>
        <p:nvPicPr>
          <p:cNvPr id="12" name="Picture 11">
            <a:extLst>
              <a:ext uri="{FF2B5EF4-FFF2-40B4-BE49-F238E27FC236}">
                <a16:creationId xmlns:a16="http://schemas.microsoft.com/office/drawing/2014/main" id="{6A0032F1-0121-BE4C-B781-236291AD7975}"/>
              </a:ext>
            </a:extLst>
          </p:cNvPr>
          <p:cNvPicPr>
            <a:picLocks noChangeAspect="1"/>
          </p:cNvPicPr>
          <p:nvPr userDrawn="1"/>
        </p:nvPicPr>
        <p:blipFill rotWithShape="1">
          <a:blip r:embed="rId15"/>
          <a:srcRect l="929" t="1" r="-1230" b="-15286"/>
          <a:stretch/>
        </p:blipFill>
        <p:spPr>
          <a:xfrm>
            <a:off x="9022846" y="5946775"/>
            <a:ext cx="2695388" cy="487282"/>
          </a:xfrm>
          <a:prstGeom prst="rect">
            <a:avLst/>
          </a:prstGeom>
        </p:spPr>
      </p:pic>
    </p:spTree>
    <p:extLst>
      <p:ext uri="{BB962C8B-B14F-4D97-AF65-F5344CB8AC3E}">
        <p14:creationId xmlns:p14="http://schemas.microsoft.com/office/powerpoint/2010/main" val="2235253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9F61-B891-3944-9E22-503B0C38A722}"/>
              </a:ext>
            </a:extLst>
          </p:cNvPr>
          <p:cNvSpPr>
            <a:spLocks noGrp="1"/>
          </p:cNvSpPr>
          <p:nvPr>
            <p:ph type="ctrTitle"/>
          </p:nvPr>
        </p:nvSpPr>
        <p:spPr>
          <a:xfrm>
            <a:off x="666750" y="734056"/>
            <a:ext cx="11068050" cy="1831220"/>
          </a:xfrm>
        </p:spPr>
        <p:txBody>
          <a:bodyPr anchor="t">
            <a:normAutofit fontScale="90000"/>
          </a:bodyPr>
          <a:lstStyle/>
          <a:p>
            <a:r>
              <a:rPr lang="en-US" sz="4400">
                <a:effectLst/>
                <a:ea typeface="Aptos" panose="020B0004020202020204" pitchFamily="34" charset="0"/>
                <a:cs typeface="Aptos" panose="020B0004020202020204" pitchFamily="34" charset="0"/>
              </a:rPr>
              <a:t>Enhancing Student Success through Innovative Practices: USC's CircleIn Pilot Project</a:t>
            </a:r>
            <a:endParaRPr lang="en-US" sz="4400"/>
          </a:p>
        </p:txBody>
      </p:sp>
      <p:sp>
        <p:nvSpPr>
          <p:cNvPr id="3" name="Subtitle 2">
            <a:extLst>
              <a:ext uri="{FF2B5EF4-FFF2-40B4-BE49-F238E27FC236}">
                <a16:creationId xmlns:a16="http://schemas.microsoft.com/office/drawing/2014/main" id="{8B96A461-863C-424F-BAE7-45F2ACA74C3E}"/>
              </a:ext>
            </a:extLst>
          </p:cNvPr>
          <p:cNvSpPr>
            <a:spLocks noGrp="1"/>
          </p:cNvSpPr>
          <p:nvPr>
            <p:ph type="subTitle" idx="1"/>
          </p:nvPr>
        </p:nvSpPr>
        <p:spPr>
          <a:xfrm>
            <a:off x="1318381" y="2383060"/>
            <a:ext cx="9615714" cy="1692047"/>
          </a:xfrm>
        </p:spPr>
        <p:txBody>
          <a:bodyPr vert="horz" lIns="91440" tIns="45720" rIns="91440" bIns="45720" rtlCol="0" anchor="t">
            <a:normAutofit fontScale="85000" lnSpcReduction="20000"/>
          </a:bodyPr>
          <a:lstStyle/>
          <a:p>
            <a:r>
              <a:rPr lang="en-US" dirty="0"/>
              <a:t>Lydia Frass, Dir. Assessment &amp; Distributed Learning, CAS</a:t>
            </a:r>
          </a:p>
          <a:p>
            <a:r>
              <a:rPr lang="en-US" dirty="0"/>
              <a:t>Jan Bass, Senior Assoc. Dean, Darla Moore School</a:t>
            </a:r>
            <a:endParaRPr lang="en-US" dirty="0">
              <a:cs typeface="Arial" panose="020B0604020202020204"/>
            </a:endParaRPr>
          </a:p>
          <a:p>
            <a:r>
              <a:rPr lang="en-US" dirty="0"/>
              <a:t>Chris Glenski, Senior Lecturer, Darla Moore School</a:t>
            </a:r>
            <a:endParaRPr lang="en-US" dirty="0">
              <a:cs typeface="Arial" panose="020B0604020202020204"/>
            </a:endParaRPr>
          </a:p>
          <a:p>
            <a:r>
              <a:rPr lang="en-US" dirty="0"/>
              <a:t>Suzanne Sutton, Asst. Professor &amp; Academic Success Coordinator, Nursing</a:t>
            </a:r>
          </a:p>
          <a:p>
            <a:r>
              <a:rPr lang="en-US" dirty="0"/>
              <a:t>(with Lara Lomicka Anderson, Vice Provost)</a:t>
            </a:r>
          </a:p>
        </p:txBody>
      </p:sp>
    </p:spTree>
    <p:extLst>
      <p:ext uri="{BB962C8B-B14F-4D97-AF65-F5344CB8AC3E}">
        <p14:creationId xmlns:p14="http://schemas.microsoft.com/office/powerpoint/2010/main" val="358700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2DB4-B019-B9EA-64CE-2BECC7EBB917}"/>
              </a:ext>
            </a:extLst>
          </p:cNvPr>
          <p:cNvSpPr>
            <a:spLocks noGrp="1"/>
          </p:cNvSpPr>
          <p:nvPr>
            <p:ph type="title"/>
          </p:nvPr>
        </p:nvSpPr>
        <p:spPr/>
        <p:txBody>
          <a:bodyPr/>
          <a:lstStyle/>
          <a:p>
            <a:r>
              <a:rPr lang="en-US"/>
              <a:t>nursing</a:t>
            </a:r>
          </a:p>
        </p:txBody>
      </p:sp>
      <p:sp>
        <p:nvSpPr>
          <p:cNvPr id="3" name="Content Placeholder 2">
            <a:extLst>
              <a:ext uri="{FF2B5EF4-FFF2-40B4-BE49-F238E27FC236}">
                <a16:creationId xmlns:a16="http://schemas.microsoft.com/office/drawing/2014/main" id="{9158C4DB-D1DE-AA5A-5ECB-3C2A7A5CB52D}"/>
              </a:ext>
            </a:extLst>
          </p:cNvPr>
          <p:cNvSpPr>
            <a:spLocks noGrp="1"/>
          </p:cNvSpPr>
          <p:nvPr>
            <p:ph idx="1"/>
          </p:nvPr>
        </p:nvSpPr>
        <p:spPr/>
        <p:txBody>
          <a:bodyPr vert="horz" lIns="91440" tIns="45720" rIns="91440" bIns="45720" rtlCol="0" anchor="t">
            <a:normAutofit/>
          </a:bodyPr>
          <a:lstStyle/>
          <a:p>
            <a:r>
              <a:rPr lang="en-US">
                <a:cs typeface="Arial"/>
              </a:rPr>
              <a:t>1</a:t>
            </a:r>
            <a:r>
              <a:rPr lang="en-US" baseline="30000">
                <a:cs typeface="Arial"/>
              </a:rPr>
              <a:t>st</a:t>
            </a:r>
            <a:r>
              <a:rPr lang="en-US">
                <a:cs typeface="Arial"/>
              </a:rPr>
              <a:t> semester using </a:t>
            </a:r>
            <a:r>
              <a:rPr lang="en-US" err="1">
                <a:cs typeface="Arial"/>
              </a:rPr>
              <a:t>CircleIn</a:t>
            </a:r>
          </a:p>
          <a:p>
            <a:r>
              <a:rPr lang="en-US">
                <a:cs typeface="Arial"/>
              </a:rPr>
              <a:t>NUR216 – Pathophysiology Course</a:t>
            </a:r>
            <a:endParaRPr lang="en-US"/>
          </a:p>
          <a:p>
            <a:r>
              <a:rPr lang="en-US">
                <a:cs typeface="Arial"/>
              </a:rPr>
              <a:t>Used </a:t>
            </a:r>
            <a:r>
              <a:rPr lang="en-US" err="1">
                <a:cs typeface="Arial"/>
              </a:rPr>
              <a:t>CircleIn’s</a:t>
            </a:r>
            <a:r>
              <a:rPr lang="en-US">
                <a:cs typeface="Arial"/>
              </a:rPr>
              <a:t> implementation process</a:t>
            </a:r>
            <a:endParaRPr lang="en-US"/>
          </a:p>
          <a:p>
            <a:r>
              <a:rPr lang="en-US">
                <a:cs typeface="Arial"/>
              </a:rPr>
              <a:t>5 interactions per week for 10/16 weeks for “participation grade”</a:t>
            </a:r>
            <a:endParaRPr lang="en-US"/>
          </a:p>
          <a:p>
            <a:r>
              <a:rPr lang="en-US">
                <a:cs typeface="Arial"/>
              </a:rPr>
              <a:t>SI leaders use to develop SI sessions</a:t>
            </a:r>
            <a:endParaRPr lang="en-US"/>
          </a:p>
          <a:p>
            <a:r>
              <a:rPr lang="en-US">
                <a:cs typeface="Arial"/>
              </a:rPr>
              <a:t>4 sections, 130 – 155 students per section</a:t>
            </a:r>
            <a:endParaRPr lang="en-US"/>
          </a:p>
          <a:p>
            <a:r>
              <a:rPr lang="en-US">
                <a:cs typeface="Arial"/>
              </a:rPr>
              <a:t>Midterm evals in process</a:t>
            </a:r>
            <a:endParaRPr lang="en-US"/>
          </a:p>
          <a:p>
            <a:endParaRPr lang="en-US">
              <a:cs typeface="Arial"/>
            </a:endParaRPr>
          </a:p>
        </p:txBody>
      </p:sp>
    </p:spTree>
    <p:extLst>
      <p:ext uri="{BB962C8B-B14F-4D97-AF65-F5344CB8AC3E}">
        <p14:creationId xmlns:p14="http://schemas.microsoft.com/office/powerpoint/2010/main" val="1450041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7D82-994E-6000-C3A1-8C60E20567E9}"/>
              </a:ext>
            </a:extLst>
          </p:cNvPr>
          <p:cNvSpPr>
            <a:spLocks noGrp="1"/>
          </p:cNvSpPr>
          <p:nvPr>
            <p:ph type="title"/>
          </p:nvPr>
        </p:nvSpPr>
        <p:spPr/>
        <p:txBody>
          <a:bodyPr/>
          <a:lstStyle/>
          <a:p>
            <a:r>
              <a:rPr lang="en-US"/>
              <a:t>Math 141: Calculus I</a:t>
            </a:r>
          </a:p>
        </p:txBody>
      </p:sp>
      <p:sp>
        <p:nvSpPr>
          <p:cNvPr id="3" name="Content Placeholder 2">
            <a:extLst>
              <a:ext uri="{FF2B5EF4-FFF2-40B4-BE49-F238E27FC236}">
                <a16:creationId xmlns:a16="http://schemas.microsoft.com/office/drawing/2014/main" id="{A8933CFD-91EE-6AF4-8A52-7C98E6D136FD}"/>
              </a:ext>
            </a:extLst>
          </p:cNvPr>
          <p:cNvSpPr>
            <a:spLocks noGrp="1"/>
          </p:cNvSpPr>
          <p:nvPr>
            <p:ph idx="1"/>
          </p:nvPr>
        </p:nvSpPr>
        <p:spPr/>
        <p:txBody>
          <a:bodyPr>
            <a:normAutofit fontScale="92500" lnSpcReduction="10000"/>
          </a:bodyPr>
          <a:lstStyle/>
          <a:p>
            <a:r>
              <a:rPr lang="en-US">
                <a:cs typeface="Arial"/>
              </a:rPr>
              <a:t>Implementation -</a:t>
            </a:r>
          </a:p>
          <a:p>
            <a:pPr lvl="1"/>
            <a:r>
              <a:rPr lang="en-US">
                <a:cs typeface="Arial"/>
              </a:rPr>
              <a:t>Promoted </a:t>
            </a:r>
            <a:r>
              <a:rPr lang="en-US" err="1">
                <a:cs typeface="Arial"/>
              </a:rPr>
              <a:t>CircleIn</a:t>
            </a:r>
            <a:r>
              <a:rPr lang="en-US">
                <a:cs typeface="Arial"/>
              </a:rPr>
              <a:t> during class, on syllabus, and via Blackboard postings</a:t>
            </a:r>
          </a:p>
          <a:p>
            <a:pPr lvl="1"/>
            <a:r>
              <a:rPr lang="en-US">
                <a:cs typeface="Arial"/>
              </a:rPr>
              <a:t>Had SI leaders promote and use as well</a:t>
            </a:r>
          </a:p>
          <a:p>
            <a:pPr lvl="1"/>
            <a:endParaRPr lang="en-US">
              <a:cs typeface="Arial"/>
            </a:endParaRPr>
          </a:p>
          <a:p>
            <a:r>
              <a:rPr lang="en-US">
                <a:cs typeface="Arial"/>
              </a:rPr>
              <a:t>Current Semester (Fall 2024) - </a:t>
            </a:r>
          </a:p>
          <a:p>
            <a:pPr lvl="1"/>
            <a:r>
              <a:rPr lang="en-US">
                <a:cs typeface="Arial"/>
              </a:rPr>
              <a:t>Utilizing recitation GTAs to further encourage CI use</a:t>
            </a:r>
          </a:p>
          <a:p>
            <a:pPr lvl="1"/>
            <a:r>
              <a:rPr lang="en-US">
                <a:cs typeface="Arial"/>
              </a:rPr>
              <a:t>Instructors required to report support to Student Success Center for early warning intervention</a:t>
            </a:r>
          </a:p>
          <a:p>
            <a:pPr lvl="1"/>
            <a:endParaRPr lang="en-US">
              <a:cs typeface="Arial"/>
            </a:endParaRPr>
          </a:p>
          <a:p>
            <a:r>
              <a:rPr lang="en-US">
                <a:cs typeface="Arial"/>
              </a:rPr>
              <a:t>2023-2024 Results - </a:t>
            </a:r>
          </a:p>
          <a:p>
            <a:pPr lvl="1"/>
            <a:r>
              <a:rPr lang="en-US">
                <a:cs typeface="Arial"/>
              </a:rPr>
              <a:t>DFW rates decreased from previous semester</a:t>
            </a:r>
          </a:p>
          <a:p>
            <a:endParaRPr lang="en-US"/>
          </a:p>
          <a:p>
            <a:endParaRPr lang="en-US"/>
          </a:p>
        </p:txBody>
      </p:sp>
    </p:spTree>
    <p:extLst>
      <p:ext uri="{BB962C8B-B14F-4D97-AF65-F5344CB8AC3E}">
        <p14:creationId xmlns:p14="http://schemas.microsoft.com/office/powerpoint/2010/main" val="287864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F537262-2B6D-CD15-A99C-3526DB726E45}"/>
              </a:ext>
            </a:extLst>
          </p:cNvPr>
          <p:cNvSpPr/>
          <p:nvPr/>
        </p:nvSpPr>
        <p:spPr>
          <a:xfrm>
            <a:off x="8867426" y="5921367"/>
            <a:ext cx="3039025" cy="6148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9169F-7895-6E08-107B-EB2212309B2D}"/>
              </a:ext>
            </a:extLst>
          </p:cNvPr>
          <p:cNvSpPr>
            <a:spLocks noGrp="1"/>
          </p:cNvSpPr>
          <p:nvPr>
            <p:ph type="title"/>
          </p:nvPr>
        </p:nvSpPr>
        <p:spPr/>
        <p:txBody>
          <a:bodyPr>
            <a:normAutofit/>
          </a:bodyPr>
          <a:lstStyle/>
          <a:p>
            <a:r>
              <a:rPr lang="en-US" b="1"/>
              <a:t>2023-2024 USC Pilot</a:t>
            </a:r>
          </a:p>
        </p:txBody>
      </p:sp>
      <p:graphicFrame>
        <p:nvGraphicFramePr>
          <p:cNvPr id="5" name="Content Placeholder 2">
            <a:extLst>
              <a:ext uri="{FF2B5EF4-FFF2-40B4-BE49-F238E27FC236}">
                <a16:creationId xmlns:a16="http://schemas.microsoft.com/office/drawing/2014/main" id="{83B86196-3116-4B87-AA5C-DBDBCC4B150C}"/>
              </a:ext>
            </a:extLst>
          </p:cNvPr>
          <p:cNvGraphicFramePr>
            <a:graphicFrameLocks noGrp="1"/>
          </p:cNvGraphicFramePr>
          <p:nvPr>
            <p:ph idx="1"/>
            <p:extLst>
              <p:ext uri="{D42A27DB-BD31-4B8C-83A1-F6EECF244321}">
                <p14:modId xmlns:p14="http://schemas.microsoft.com/office/powerpoint/2010/main" val="1235732782"/>
              </p:ext>
            </p:extLst>
          </p:nvPr>
        </p:nvGraphicFramePr>
        <p:xfrm>
          <a:off x="1203959" y="1385989"/>
          <a:ext cx="105156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llout: Left Arrow 5">
            <a:extLst>
              <a:ext uri="{FF2B5EF4-FFF2-40B4-BE49-F238E27FC236}">
                <a16:creationId xmlns:a16="http://schemas.microsoft.com/office/drawing/2014/main" id="{C9F83BEF-8360-E978-0372-44C59389F4BC}"/>
              </a:ext>
            </a:extLst>
          </p:cNvPr>
          <p:cNvSpPr/>
          <p:nvPr/>
        </p:nvSpPr>
        <p:spPr>
          <a:xfrm>
            <a:off x="5895726" y="1287059"/>
            <a:ext cx="2720671" cy="875224"/>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t>6 sections </a:t>
            </a:r>
          </a:p>
          <a:p>
            <a:pPr algn="ctr"/>
            <a:r>
              <a:rPr lang="en-US" sz="2000"/>
              <a:t>961 Students</a:t>
            </a:r>
            <a:endParaRPr lang="en-US" sz="2000">
              <a:ea typeface="Calibri"/>
              <a:cs typeface="Calibri"/>
            </a:endParaRPr>
          </a:p>
        </p:txBody>
      </p:sp>
      <p:sp>
        <p:nvSpPr>
          <p:cNvPr id="11" name="Callout: Left Arrow 10">
            <a:extLst>
              <a:ext uri="{FF2B5EF4-FFF2-40B4-BE49-F238E27FC236}">
                <a16:creationId xmlns:a16="http://schemas.microsoft.com/office/drawing/2014/main" id="{A0AA34CB-0560-23F7-419F-71D795EA91D5}"/>
              </a:ext>
            </a:extLst>
          </p:cNvPr>
          <p:cNvSpPr/>
          <p:nvPr/>
        </p:nvSpPr>
        <p:spPr>
          <a:xfrm>
            <a:off x="5895726" y="2380414"/>
            <a:ext cx="2720671" cy="875224"/>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7 sections </a:t>
            </a:r>
          </a:p>
          <a:p>
            <a:pPr algn="ctr"/>
            <a:r>
              <a:rPr lang="en-US"/>
              <a:t>358 Students</a:t>
            </a:r>
            <a:endParaRPr lang="en-US">
              <a:ea typeface="Calibri"/>
              <a:cs typeface="Calibri"/>
            </a:endParaRPr>
          </a:p>
        </p:txBody>
      </p:sp>
      <p:sp>
        <p:nvSpPr>
          <p:cNvPr id="20" name="TextBox 19">
            <a:extLst>
              <a:ext uri="{FF2B5EF4-FFF2-40B4-BE49-F238E27FC236}">
                <a16:creationId xmlns:a16="http://schemas.microsoft.com/office/drawing/2014/main" id="{256AA27F-A246-1AF9-E06E-C8C3AB702BBA}"/>
              </a:ext>
            </a:extLst>
          </p:cNvPr>
          <p:cNvSpPr txBox="1">
            <a:spLocks noChangeAspect="1"/>
          </p:cNvSpPr>
          <p:nvPr/>
        </p:nvSpPr>
        <p:spPr>
          <a:xfrm>
            <a:off x="9146551" y="1096656"/>
            <a:ext cx="2286000" cy="2286000"/>
          </a:xfrm>
          <a:prstGeom prst="roundRect">
            <a:avLst/>
          </a:prstGeom>
          <a:solidFill>
            <a:srgbClr val="73000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chemeClr val="bg1"/>
                </a:solidFill>
                <a:ea typeface="Calibri"/>
                <a:cs typeface="Calibri"/>
              </a:rPr>
              <a:t>Fall</a:t>
            </a:r>
            <a:endParaRPr lang="en-US"/>
          </a:p>
          <a:p>
            <a:pPr algn="ctr"/>
            <a:r>
              <a:rPr lang="en-US" sz="5400">
                <a:solidFill>
                  <a:schemeClr val="bg1"/>
                </a:solidFill>
                <a:ea typeface="Calibri"/>
                <a:cs typeface="Calibri"/>
              </a:rPr>
              <a:t>87%</a:t>
            </a:r>
            <a:endParaRPr lang="en-US">
              <a:solidFill>
                <a:schemeClr val="bg1"/>
              </a:solidFill>
            </a:endParaRPr>
          </a:p>
          <a:p>
            <a:pPr algn="ctr"/>
            <a:r>
              <a:rPr lang="en-US" sz="2000">
                <a:solidFill>
                  <a:schemeClr val="bg1"/>
                </a:solidFill>
                <a:ea typeface="Calibri"/>
                <a:cs typeface="Calibri"/>
              </a:rPr>
              <a:t>Student Engagement</a:t>
            </a:r>
          </a:p>
        </p:txBody>
      </p:sp>
      <p:sp>
        <p:nvSpPr>
          <p:cNvPr id="3" name="TextBox 2">
            <a:extLst>
              <a:ext uri="{FF2B5EF4-FFF2-40B4-BE49-F238E27FC236}">
                <a16:creationId xmlns:a16="http://schemas.microsoft.com/office/drawing/2014/main" id="{427D8283-5078-F659-5FCF-CFDEE430CC1F}"/>
              </a:ext>
            </a:extLst>
          </p:cNvPr>
          <p:cNvSpPr txBox="1">
            <a:spLocks noChangeAspect="1"/>
          </p:cNvSpPr>
          <p:nvPr/>
        </p:nvSpPr>
        <p:spPr>
          <a:xfrm>
            <a:off x="9146551" y="3946357"/>
            <a:ext cx="2286000" cy="2286000"/>
          </a:xfrm>
          <a:prstGeom prst="roundRect">
            <a:avLst/>
          </a:prstGeom>
          <a:solidFill>
            <a:srgbClr val="73000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solidFill>
                  <a:schemeClr val="bg1"/>
                </a:solidFill>
                <a:ea typeface="Calibri"/>
                <a:cs typeface="Calibri"/>
              </a:rPr>
              <a:t>Spring</a:t>
            </a:r>
            <a:endParaRPr lang="en-US">
              <a:solidFill>
                <a:schemeClr val="bg1"/>
              </a:solidFill>
            </a:endParaRPr>
          </a:p>
          <a:p>
            <a:pPr algn="ctr"/>
            <a:r>
              <a:rPr lang="en-US" sz="5400">
                <a:solidFill>
                  <a:schemeClr val="bg1"/>
                </a:solidFill>
                <a:ea typeface="Calibri"/>
                <a:cs typeface="Calibri"/>
              </a:rPr>
              <a:t>77%</a:t>
            </a:r>
            <a:endParaRPr lang="en-US">
              <a:solidFill>
                <a:schemeClr val="bg1"/>
              </a:solidFill>
            </a:endParaRPr>
          </a:p>
          <a:p>
            <a:pPr algn="ctr"/>
            <a:r>
              <a:rPr lang="en-US" sz="2000">
                <a:solidFill>
                  <a:schemeClr val="bg1"/>
                </a:solidFill>
                <a:ea typeface="Calibri"/>
                <a:cs typeface="Calibri"/>
              </a:rPr>
              <a:t>Student Engagement</a:t>
            </a:r>
          </a:p>
        </p:txBody>
      </p:sp>
      <p:grpSp>
        <p:nvGrpSpPr>
          <p:cNvPr id="4" name="Group 3">
            <a:extLst>
              <a:ext uri="{FF2B5EF4-FFF2-40B4-BE49-F238E27FC236}">
                <a16:creationId xmlns:a16="http://schemas.microsoft.com/office/drawing/2014/main" id="{5FCA4DB7-E08B-6108-958B-C275B07BD7A0}"/>
              </a:ext>
            </a:extLst>
          </p:cNvPr>
          <p:cNvGrpSpPr/>
          <p:nvPr/>
        </p:nvGrpSpPr>
        <p:grpSpPr>
          <a:xfrm>
            <a:off x="1207442" y="3648119"/>
            <a:ext cx="4572000" cy="914400"/>
            <a:chOff x="355559" y="27571"/>
            <a:chExt cx="4977826" cy="1033200"/>
          </a:xfrm>
        </p:grpSpPr>
        <p:sp>
          <p:nvSpPr>
            <p:cNvPr id="7" name="Rectangle: Rounded Corners 6">
              <a:extLst>
                <a:ext uri="{FF2B5EF4-FFF2-40B4-BE49-F238E27FC236}">
                  <a16:creationId xmlns:a16="http://schemas.microsoft.com/office/drawing/2014/main" id="{B16BE548-9757-326D-E7CD-7CF76D2DC162}"/>
                </a:ext>
              </a:extLst>
            </p:cNvPr>
            <p:cNvSpPr/>
            <p:nvPr/>
          </p:nvSpPr>
          <p:spPr>
            <a:xfrm>
              <a:off x="355559" y="27571"/>
              <a:ext cx="4977826" cy="1033200"/>
            </a:xfrm>
            <a:prstGeom prst="roundRect">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8C04A1FE-AC63-F315-06A6-328AF9B48666}"/>
                </a:ext>
              </a:extLst>
            </p:cNvPr>
            <p:cNvSpPr txBox="1"/>
            <p:nvPr/>
          </p:nvSpPr>
          <p:spPr>
            <a:xfrm>
              <a:off x="405996" y="78008"/>
              <a:ext cx="4876952" cy="932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150" tIns="0" rIns="188150" bIns="0" numCol="1" spcCol="1270" anchor="ctr" anchorCtr="0">
              <a:noAutofit/>
            </a:bodyPr>
            <a:lstStyle/>
            <a:p>
              <a:pPr marL="0" lvl="0" indent="0" algn="l" defTabSz="1555750">
                <a:lnSpc>
                  <a:spcPct val="90000"/>
                </a:lnSpc>
                <a:spcBef>
                  <a:spcPct val="0"/>
                </a:spcBef>
                <a:spcAft>
                  <a:spcPct val="35000"/>
                </a:spcAft>
                <a:buNone/>
              </a:pPr>
              <a:r>
                <a:rPr lang="en-US" sz="3500" kern="1200"/>
                <a:t>ACCT225</a:t>
              </a:r>
            </a:p>
          </p:txBody>
        </p:sp>
      </p:grpSp>
      <p:grpSp>
        <p:nvGrpSpPr>
          <p:cNvPr id="9" name="Group 8">
            <a:extLst>
              <a:ext uri="{FF2B5EF4-FFF2-40B4-BE49-F238E27FC236}">
                <a16:creationId xmlns:a16="http://schemas.microsoft.com/office/drawing/2014/main" id="{5D02B803-521A-A339-13A2-9F1DD4CCC44A}"/>
              </a:ext>
            </a:extLst>
          </p:cNvPr>
          <p:cNvGrpSpPr/>
          <p:nvPr/>
        </p:nvGrpSpPr>
        <p:grpSpPr>
          <a:xfrm>
            <a:off x="1207442" y="4594008"/>
            <a:ext cx="4572000" cy="914400"/>
            <a:chOff x="136565" y="1095233"/>
            <a:chExt cx="4977826" cy="1033200"/>
          </a:xfrm>
        </p:grpSpPr>
        <p:sp>
          <p:nvSpPr>
            <p:cNvPr id="10" name="Rectangle: Rounded Corners 9">
              <a:extLst>
                <a:ext uri="{FF2B5EF4-FFF2-40B4-BE49-F238E27FC236}">
                  <a16:creationId xmlns:a16="http://schemas.microsoft.com/office/drawing/2014/main" id="{11E44E26-453B-49FC-BC7A-A75C88F9865C}"/>
                </a:ext>
              </a:extLst>
            </p:cNvPr>
            <p:cNvSpPr/>
            <p:nvPr/>
          </p:nvSpPr>
          <p:spPr>
            <a:xfrm>
              <a:off x="136565" y="1095233"/>
              <a:ext cx="4977826" cy="1033200"/>
            </a:xfrm>
            <a:prstGeom prst="roundRect">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DAEDCACA-2CE0-6538-8A90-04428F926930}"/>
                </a:ext>
              </a:extLst>
            </p:cNvPr>
            <p:cNvSpPr txBox="1"/>
            <p:nvPr/>
          </p:nvSpPr>
          <p:spPr>
            <a:xfrm>
              <a:off x="237439" y="1190712"/>
              <a:ext cx="4876952" cy="932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150" tIns="0" rIns="188150" bIns="0" numCol="1" spcCol="1270" anchor="ctr" anchorCtr="0">
              <a:noAutofit/>
            </a:bodyPr>
            <a:lstStyle/>
            <a:p>
              <a:pPr marL="0" lvl="0" indent="0" algn="l" defTabSz="1555750">
                <a:lnSpc>
                  <a:spcPct val="90000"/>
                </a:lnSpc>
                <a:spcBef>
                  <a:spcPct val="0"/>
                </a:spcBef>
                <a:spcAft>
                  <a:spcPct val="35000"/>
                </a:spcAft>
                <a:buNone/>
              </a:pPr>
              <a:r>
                <a:rPr lang="en-US" sz="3500" kern="1200"/>
                <a:t>MATH141</a:t>
              </a:r>
            </a:p>
          </p:txBody>
        </p:sp>
      </p:grpSp>
      <p:grpSp>
        <p:nvGrpSpPr>
          <p:cNvPr id="13" name="Group 12">
            <a:extLst>
              <a:ext uri="{FF2B5EF4-FFF2-40B4-BE49-F238E27FC236}">
                <a16:creationId xmlns:a16="http://schemas.microsoft.com/office/drawing/2014/main" id="{35BDBF25-7A89-00D3-E760-0E3BCEA86C72}"/>
              </a:ext>
            </a:extLst>
          </p:cNvPr>
          <p:cNvGrpSpPr/>
          <p:nvPr/>
        </p:nvGrpSpPr>
        <p:grpSpPr>
          <a:xfrm>
            <a:off x="1207442" y="5621813"/>
            <a:ext cx="4572000" cy="914400"/>
            <a:chOff x="368323" y="1063484"/>
            <a:chExt cx="4977826" cy="1033200"/>
          </a:xfrm>
        </p:grpSpPr>
        <p:sp>
          <p:nvSpPr>
            <p:cNvPr id="14" name="Rectangle: Rounded Corners 13">
              <a:extLst>
                <a:ext uri="{FF2B5EF4-FFF2-40B4-BE49-F238E27FC236}">
                  <a16:creationId xmlns:a16="http://schemas.microsoft.com/office/drawing/2014/main" id="{9908B892-E103-48E4-BBBD-D061D395460E}"/>
                </a:ext>
              </a:extLst>
            </p:cNvPr>
            <p:cNvSpPr/>
            <p:nvPr/>
          </p:nvSpPr>
          <p:spPr>
            <a:xfrm>
              <a:off x="368323" y="1063484"/>
              <a:ext cx="4977826" cy="1033200"/>
            </a:xfrm>
            <a:prstGeom prst="roundRect">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a:lstStyle/>
            <a:p>
              <a:endParaRPr lang="en-US"/>
            </a:p>
          </p:txBody>
        </p:sp>
        <p:sp>
          <p:nvSpPr>
            <p:cNvPr id="15" name="Rectangle: Rounded Corners 4">
              <a:extLst>
                <a:ext uri="{FF2B5EF4-FFF2-40B4-BE49-F238E27FC236}">
                  <a16:creationId xmlns:a16="http://schemas.microsoft.com/office/drawing/2014/main" id="{8A90C8C3-C346-6177-4DE5-C43B5B8FB690}"/>
                </a:ext>
              </a:extLst>
            </p:cNvPr>
            <p:cNvSpPr txBox="1"/>
            <p:nvPr/>
          </p:nvSpPr>
          <p:spPr>
            <a:xfrm>
              <a:off x="418760" y="1113921"/>
              <a:ext cx="4876952" cy="932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8150" tIns="0" rIns="188150" bIns="0" numCol="1" spcCol="1270" anchor="ctr" anchorCtr="0">
              <a:noAutofit/>
            </a:bodyPr>
            <a:lstStyle/>
            <a:p>
              <a:pPr marL="0" lvl="0" indent="0" algn="l" defTabSz="1555750">
                <a:lnSpc>
                  <a:spcPct val="90000"/>
                </a:lnSpc>
                <a:spcBef>
                  <a:spcPct val="0"/>
                </a:spcBef>
                <a:spcAft>
                  <a:spcPct val="35000"/>
                </a:spcAft>
                <a:buNone/>
              </a:pPr>
              <a:r>
                <a:rPr lang="en-US" sz="3500" kern="1200"/>
                <a:t>CHEM333</a:t>
              </a:r>
            </a:p>
          </p:txBody>
        </p:sp>
      </p:grpSp>
      <p:sp>
        <p:nvSpPr>
          <p:cNvPr id="16" name="Callout: Left Arrow 15">
            <a:extLst>
              <a:ext uri="{FF2B5EF4-FFF2-40B4-BE49-F238E27FC236}">
                <a16:creationId xmlns:a16="http://schemas.microsoft.com/office/drawing/2014/main" id="{B9625A94-4B19-7B0A-DAE7-47415F0329AE}"/>
              </a:ext>
            </a:extLst>
          </p:cNvPr>
          <p:cNvSpPr/>
          <p:nvPr/>
        </p:nvSpPr>
        <p:spPr>
          <a:xfrm>
            <a:off x="5891362" y="3633598"/>
            <a:ext cx="2720671" cy="875224"/>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t>3 sections </a:t>
            </a:r>
          </a:p>
          <a:p>
            <a:pPr algn="ctr"/>
            <a:r>
              <a:rPr lang="en-US" sz="2000"/>
              <a:t>668 Students</a:t>
            </a:r>
            <a:endParaRPr lang="en-US" sz="2000">
              <a:ea typeface="Calibri"/>
              <a:cs typeface="Calibri"/>
            </a:endParaRPr>
          </a:p>
        </p:txBody>
      </p:sp>
      <p:sp>
        <p:nvSpPr>
          <p:cNvPr id="17" name="Callout: Left Arrow 16">
            <a:extLst>
              <a:ext uri="{FF2B5EF4-FFF2-40B4-BE49-F238E27FC236}">
                <a16:creationId xmlns:a16="http://schemas.microsoft.com/office/drawing/2014/main" id="{EFF388DF-C290-392A-BB8E-F2F4B04BA89F}"/>
              </a:ext>
            </a:extLst>
          </p:cNvPr>
          <p:cNvSpPr/>
          <p:nvPr/>
        </p:nvSpPr>
        <p:spPr>
          <a:xfrm>
            <a:off x="5891361" y="4634529"/>
            <a:ext cx="2720671" cy="875224"/>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t>5 sections </a:t>
            </a:r>
          </a:p>
          <a:p>
            <a:pPr algn="ctr"/>
            <a:r>
              <a:rPr lang="en-US" sz="2000"/>
              <a:t>318 Students</a:t>
            </a:r>
            <a:endParaRPr lang="en-US" sz="2000">
              <a:ea typeface="Calibri"/>
              <a:cs typeface="Calibri"/>
            </a:endParaRPr>
          </a:p>
        </p:txBody>
      </p:sp>
      <p:sp>
        <p:nvSpPr>
          <p:cNvPr id="18" name="Callout: Left Arrow 17">
            <a:extLst>
              <a:ext uri="{FF2B5EF4-FFF2-40B4-BE49-F238E27FC236}">
                <a16:creationId xmlns:a16="http://schemas.microsoft.com/office/drawing/2014/main" id="{26A141F7-80D5-4ABC-2300-B207748500FB}"/>
              </a:ext>
            </a:extLst>
          </p:cNvPr>
          <p:cNvSpPr/>
          <p:nvPr/>
        </p:nvSpPr>
        <p:spPr>
          <a:xfrm>
            <a:off x="5891360" y="5700364"/>
            <a:ext cx="2720671" cy="875224"/>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t>1 section </a:t>
            </a:r>
          </a:p>
          <a:p>
            <a:pPr algn="ctr"/>
            <a:r>
              <a:rPr lang="en-US" sz="2000"/>
              <a:t>230 Students</a:t>
            </a:r>
            <a:endParaRPr lang="en-US" sz="2000">
              <a:ea typeface="Calibri"/>
              <a:cs typeface="Calibri"/>
            </a:endParaRPr>
          </a:p>
        </p:txBody>
      </p:sp>
      <p:sp>
        <p:nvSpPr>
          <p:cNvPr id="19" name="Text Placeholder 2">
            <a:extLst>
              <a:ext uri="{FF2B5EF4-FFF2-40B4-BE49-F238E27FC236}">
                <a16:creationId xmlns:a16="http://schemas.microsoft.com/office/drawing/2014/main" id="{20819BC6-A061-36C9-91DC-A3C5C94F91B0}"/>
              </a:ext>
            </a:extLst>
          </p:cNvPr>
          <p:cNvSpPr txBox="1">
            <a:spLocks/>
          </p:cNvSpPr>
          <p:nvPr/>
        </p:nvSpPr>
        <p:spPr>
          <a:xfrm>
            <a:off x="635406" y="66382"/>
            <a:ext cx="12192000" cy="36512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accent1"/>
              </a:solidFill>
            </a:endParaRPr>
          </a:p>
        </p:txBody>
      </p:sp>
    </p:spTree>
    <p:extLst>
      <p:ext uri="{BB962C8B-B14F-4D97-AF65-F5344CB8AC3E}">
        <p14:creationId xmlns:p14="http://schemas.microsoft.com/office/powerpoint/2010/main" val="169577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14D587-560D-2C3F-8543-5B17B77003A9}"/>
              </a:ext>
            </a:extLst>
          </p:cNvPr>
          <p:cNvSpPr txBox="1"/>
          <p:nvPr/>
        </p:nvSpPr>
        <p:spPr>
          <a:xfrm>
            <a:off x="736985" y="1851858"/>
            <a:ext cx="11136086" cy="369332"/>
          </a:xfrm>
          <a:prstGeom prst="rect">
            <a:avLst/>
          </a:prstGeom>
          <a:solidFill>
            <a:schemeClr val="bg2">
              <a:lumMod val="90000"/>
            </a:schemeClr>
          </a:solidFill>
        </p:spPr>
        <p:txBody>
          <a:bodyPr wrap="square" lIns="91440" tIns="45720" rIns="91440" bIns="45720" rtlCol="0" anchor="t">
            <a:spAutoFit/>
          </a:bodyPr>
          <a:lstStyle/>
          <a:p>
            <a:r>
              <a:rPr lang="en-US"/>
              <a:t>Fall 2023 – ACCT 225, MATH 141</a:t>
            </a:r>
          </a:p>
        </p:txBody>
      </p:sp>
      <p:sp>
        <p:nvSpPr>
          <p:cNvPr id="2" name="Title 1">
            <a:extLst>
              <a:ext uri="{FF2B5EF4-FFF2-40B4-BE49-F238E27FC236}">
                <a16:creationId xmlns:a16="http://schemas.microsoft.com/office/drawing/2014/main" id="{40B2CE46-B9ED-34D5-BD3A-371862DAD72F}"/>
              </a:ext>
            </a:extLst>
          </p:cNvPr>
          <p:cNvSpPr>
            <a:spLocks noGrp="1"/>
          </p:cNvSpPr>
          <p:nvPr>
            <p:ph type="title"/>
          </p:nvPr>
        </p:nvSpPr>
        <p:spPr>
          <a:xfrm>
            <a:off x="736983" y="22218"/>
            <a:ext cx="11136086" cy="1325563"/>
          </a:xfrm>
        </p:spPr>
        <p:txBody>
          <a:bodyPr>
            <a:noAutofit/>
          </a:bodyPr>
          <a:lstStyle/>
          <a:p>
            <a:r>
              <a:rPr lang="en-US" sz="3600"/>
              <a:t>Study Actions across all sections (fall 2023/spring 2024)</a:t>
            </a:r>
          </a:p>
        </p:txBody>
      </p:sp>
      <p:sp>
        <p:nvSpPr>
          <p:cNvPr id="5" name="TextBox 4">
            <a:extLst>
              <a:ext uri="{FF2B5EF4-FFF2-40B4-BE49-F238E27FC236}">
                <a16:creationId xmlns:a16="http://schemas.microsoft.com/office/drawing/2014/main" id="{AFFA0C12-D8F2-7233-CFD6-F739BABFF176}"/>
              </a:ext>
            </a:extLst>
          </p:cNvPr>
          <p:cNvSpPr txBox="1"/>
          <p:nvPr/>
        </p:nvSpPr>
        <p:spPr>
          <a:xfrm>
            <a:off x="736984" y="2830199"/>
            <a:ext cx="8086165" cy="769441"/>
          </a:xfrm>
          <a:prstGeom prst="rect">
            <a:avLst/>
          </a:prstGeom>
          <a:noFill/>
        </p:spPr>
        <p:txBody>
          <a:bodyPr wrap="square">
            <a:spAutoFit/>
          </a:bodyPr>
          <a:lstStyle/>
          <a:p>
            <a:r>
              <a:rPr lang="en-US" sz="4400" b="1" i="0">
                <a:solidFill>
                  <a:srgbClr val="043662"/>
                </a:solidFill>
                <a:effectLst/>
                <a:latin typeface="Verdana" panose="020B0604030504040204" pitchFamily="34" charset="0"/>
                <a:ea typeface="Verdana" panose="020B0604030504040204" pitchFamily="34" charset="0"/>
              </a:rPr>
              <a:t>3,292</a:t>
            </a:r>
            <a:r>
              <a:rPr lang="en-US" sz="3200" b="1" i="0">
                <a:solidFill>
                  <a:srgbClr val="043662"/>
                </a:solidFill>
                <a:effectLst/>
                <a:latin typeface="Verdana" panose="020B0604030504040204" pitchFamily="34" charset="0"/>
                <a:ea typeface="Verdana" panose="020B0604030504040204" pitchFamily="34" charset="0"/>
              </a:rPr>
              <a:t> Questions Asked</a:t>
            </a:r>
            <a:endParaRPr lang="en-US" sz="3200">
              <a:solidFill>
                <a:srgbClr val="043662"/>
              </a:solidFill>
              <a:effectLst/>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1E054A21-2E2B-D2C5-25FD-E32CAC6419DF}"/>
              </a:ext>
            </a:extLst>
          </p:cNvPr>
          <p:cNvSpPr txBox="1"/>
          <p:nvPr/>
        </p:nvSpPr>
        <p:spPr>
          <a:xfrm>
            <a:off x="736983" y="2232538"/>
            <a:ext cx="8086165" cy="769441"/>
          </a:xfrm>
          <a:prstGeom prst="rect">
            <a:avLst/>
          </a:prstGeom>
          <a:noFill/>
        </p:spPr>
        <p:txBody>
          <a:bodyPr wrap="square">
            <a:spAutoFit/>
          </a:bodyPr>
          <a:lstStyle/>
          <a:p>
            <a:r>
              <a:rPr lang="en-US" sz="4400" b="1" i="0">
                <a:solidFill>
                  <a:srgbClr val="043662"/>
                </a:solidFill>
                <a:effectLst/>
                <a:latin typeface="Verdana" panose="020B0604030504040204" pitchFamily="34" charset="0"/>
                <a:ea typeface="Verdana" panose="020B0604030504040204" pitchFamily="34" charset="0"/>
              </a:rPr>
              <a:t>7,104</a:t>
            </a:r>
            <a:r>
              <a:rPr lang="en-US" sz="3200" b="1" i="0">
                <a:solidFill>
                  <a:srgbClr val="043662"/>
                </a:solidFill>
                <a:effectLst/>
                <a:latin typeface="Verdana" panose="020B0604030504040204" pitchFamily="34" charset="0"/>
                <a:ea typeface="Verdana" panose="020B0604030504040204" pitchFamily="34" charset="0"/>
              </a:rPr>
              <a:t> </a:t>
            </a:r>
            <a:r>
              <a:rPr lang="en-US" sz="3200" b="1">
                <a:solidFill>
                  <a:srgbClr val="043662"/>
                </a:solidFill>
                <a:latin typeface="Verdana" panose="020B0604030504040204" pitchFamily="34" charset="0"/>
                <a:ea typeface="Verdana" panose="020B0604030504040204" pitchFamily="34" charset="0"/>
              </a:rPr>
              <a:t>Flashcards created</a:t>
            </a:r>
            <a:endParaRPr lang="en-US" sz="3200">
              <a:solidFill>
                <a:srgbClr val="043662"/>
              </a:solidFill>
              <a:effectLst/>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F5F36ABA-23C1-8A4D-8D78-D68A8E436C81}"/>
              </a:ext>
            </a:extLst>
          </p:cNvPr>
          <p:cNvSpPr txBox="1"/>
          <p:nvPr/>
        </p:nvSpPr>
        <p:spPr>
          <a:xfrm>
            <a:off x="838200" y="5056579"/>
            <a:ext cx="8086165" cy="769441"/>
          </a:xfrm>
          <a:prstGeom prst="rect">
            <a:avLst/>
          </a:prstGeom>
          <a:noFill/>
        </p:spPr>
        <p:txBody>
          <a:bodyPr wrap="square">
            <a:spAutoFit/>
          </a:bodyPr>
          <a:lstStyle/>
          <a:p>
            <a:r>
              <a:rPr lang="en-US" sz="4400" b="1" i="0">
                <a:solidFill>
                  <a:srgbClr val="043662"/>
                </a:solidFill>
                <a:effectLst/>
                <a:latin typeface="Verdana" panose="020B0604030504040204" pitchFamily="34" charset="0"/>
                <a:ea typeface="Verdana" panose="020B0604030504040204" pitchFamily="34" charset="0"/>
              </a:rPr>
              <a:t>5,236 </a:t>
            </a:r>
            <a:r>
              <a:rPr lang="en-US" sz="3200" b="1" i="0">
                <a:solidFill>
                  <a:srgbClr val="043662"/>
                </a:solidFill>
                <a:effectLst/>
                <a:latin typeface="Verdana" panose="020B0604030504040204" pitchFamily="34" charset="0"/>
                <a:ea typeface="Verdana" panose="020B0604030504040204" pitchFamily="34" charset="0"/>
              </a:rPr>
              <a:t>Questions Asked</a:t>
            </a:r>
            <a:endParaRPr lang="en-US" sz="3200">
              <a:solidFill>
                <a:srgbClr val="043662"/>
              </a:solidFill>
              <a:effectLst/>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BA93528D-929D-E505-F2E7-86A585DAAC5E}"/>
              </a:ext>
            </a:extLst>
          </p:cNvPr>
          <p:cNvSpPr txBox="1"/>
          <p:nvPr/>
        </p:nvSpPr>
        <p:spPr>
          <a:xfrm>
            <a:off x="838200" y="4341697"/>
            <a:ext cx="8086165" cy="707886"/>
          </a:xfrm>
          <a:prstGeom prst="rect">
            <a:avLst/>
          </a:prstGeom>
          <a:noFill/>
        </p:spPr>
        <p:txBody>
          <a:bodyPr wrap="square">
            <a:spAutoFit/>
          </a:bodyPr>
          <a:lstStyle/>
          <a:p>
            <a:r>
              <a:rPr lang="en-US" sz="4000" b="1" i="0" dirty="0">
                <a:solidFill>
                  <a:srgbClr val="043662"/>
                </a:solidFill>
                <a:effectLst/>
                <a:latin typeface="Verdana" panose="020B0604030504040204" pitchFamily="34" charset="0"/>
                <a:ea typeface="Verdana" panose="020B0604030504040204" pitchFamily="34" charset="0"/>
              </a:rPr>
              <a:t>6,360 </a:t>
            </a:r>
            <a:r>
              <a:rPr lang="en-US" sz="4000" b="1" dirty="0">
                <a:solidFill>
                  <a:srgbClr val="043662"/>
                </a:solidFill>
                <a:latin typeface="Verdana" panose="020B0604030504040204" pitchFamily="34" charset="0"/>
                <a:ea typeface="Verdana" panose="020B0604030504040204" pitchFamily="34" charset="0"/>
              </a:rPr>
              <a:t>Flashcards created</a:t>
            </a:r>
            <a:endParaRPr lang="en-US" sz="2800" dirty="0">
              <a:solidFill>
                <a:srgbClr val="043662"/>
              </a:solidFill>
              <a:effectLst/>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FA03F12F-A60B-C5C0-AC14-BCB713A8653E}"/>
              </a:ext>
            </a:extLst>
          </p:cNvPr>
          <p:cNvSpPr txBox="1"/>
          <p:nvPr/>
        </p:nvSpPr>
        <p:spPr>
          <a:xfrm>
            <a:off x="736984" y="3767565"/>
            <a:ext cx="11136086" cy="646331"/>
          </a:xfrm>
          <a:prstGeom prst="rect">
            <a:avLst/>
          </a:prstGeom>
          <a:solidFill>
            <a:schemeClr val="bg2">
              <a:lumMod val="90000"/>
            </a:schemeClr>
          </a:solidFill>
        </p:spPr>
        <p:txBody>
          <a:bodyPr wrap="square" lIns="91440" tIns="45720" rIns="91440" bIns="45720" rtlCol="0" anchor="t">
            <a:spAutoFit/>
          </a:bodyPr>
          <a:lstStyle/>
          <a:p>
            <a:r>
              <a:rPr lang="en-US"/>
              <a:t>Spring 2024 - ACCT 225, MATH 141. CHEM 333 </a:t>
            </a:r>
            <a:endParaRPr lang="en-US">
              <a:cs typeface="Arial"/>
            </a:endParaRPr>
          </a:p>
          <a:p>
            <a:endParaRPr lang="en-US">
              <a:cs typeface="Arial"/>
            </a:endParaRPr>
          </a:p>
        </p:txBody>
      </p:sp>
      <p:sp>
        <p:nvSpPr>
          <p:cNvPr id="9" name="TextBox 8">
            <a:extLst>
              <a:ext uri="{FF2B5EF4-FFF2-40B4-BE49-F238E27FC236}">
                <a16:creationId xmlns:a16="http://schemas.microsoft.com/office/drawing/2014/main" id="{DF8659BD-12CC-A7DD-76FF-C706FFC86D7F}"/>
              </a:ext>
            </a:extLst>
          </p:cNvPr>
          <p:cNvSpPr txBox="1"/>
          <p:nvPr/>
        </p:nvSpPr>
        <p:spPr>
          <a:xfrm>
            <a:off x="736984" y="5740298"/>
            <a:ext cx="11136086" cy="369332"/>
          </a:xfrm>
          <a:prstGeom prst="rect">
            <a:avLst/>
          </a:prstGeom>
          <a:solidFill>
            <a:schemeClr val="bg2">
              <a:lumMod val="90000"/>
            </a:schemeClr>
          </a:solidFill>
        </p:spPr>
        <p:txBody>
          <a:bodyPr wrap="square" lIns="91440" tIns="45720" rIns="91440" bIns="45720" rtlCol="0" anchor="t">
            <a:spAutoFit/>
          </a:bodyPr>
          <a:lstStyle/>
          <a:p>
            <a:endParaRPr lang="en-US"/>
          </a:p>
        </p:txBody>
      </p:sp>
      <p:sp>
        <p:nvSpPr>
          <p:cNvPr id="10" name="Text Placeholder 2">
            <a:extLst>
              <a:ext uri="{FF2B5EF4-FFF2-40B4-BE49-F238E27FC236}">
                <a16:creationId xmlns:a16="http://schemas.microsoft.com/office/drawing/2014/main" id="{49A100E4-D93A-C1B4-B758-E613EDB81F37}"/>
              </a:ext>
            </a:extLst>
          </p:cNvPr>
          <p:cNvSpPr txBox="1">
            <a:spLocks/>
          </p:cNvSpPr>
          <p:nvPr/>
        </p:nvSpPr>
        <p:spPr>
          <a:xfrm>
            <a:off x="576775" y="84342"/>
            <a:ext cx="12192000" cy="36512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1" name="TextBox 10">
            <a:extLst>
              <a:ext uri="{FF2B5EF4-FFF2-40B4-BE49-F238E27FC236}">
                <a16:creationId xmlns:a16="http://schemas.microsoft.com/office/drawing/2014/main" id="{163B55D5-E11F-043D-7521-F7D51A237B1F}"/>
              </a:ext>
            </a:extLst>
          </p:cNvPr>
          <p:cNvSpPr txBox="1"/>
          <p:nvPr/>
        </p:nvSpPr>
        <p:spPr>
          <a:xfrm>
            <a:off x="767328" y="6123582"/>
            <a:ext cx="3505638" cy="55668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78097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0C14-6D7B-1479-8512-4640052984FC}"/>
              </a:ext>
            </a:extLst>
          </p:cNvPr>
          <p:cNvSpPr>
            <a:spLocks noGrp="1"/>
          </p:cNvSpPr>
          <p:nvPr>
            <p:ph type="title"/>
          </p:nvPr>
        </p:nvSpPr>
        <p:spPr>
          <a:xfrm>
            <a:off x="838200" y="365125"/>
            <a:ext cx="10515600" cy="930275"/>
          </a:xfrm>
        </p:spPr>
        <p:txBody>
          <a:bodyPr/>
          <a:lstStyle/>
          <a:p>
            <a:r>
              <a:rPr lang="en-US"/>
              <a:t>DFW Rate Improvements</a:t>
            </a:r>
          </a:p>
        </p:txBody>
      </p:sp>
      <p:sp>
        <p:nvSpPr>
          <p:cNvPr id="16" name="Rectangle 15">
            <a:extLst>
              <a:ext uri="{FF2B5EF4-FFF2-40B4-BE49-F238E27FC236}">
                <a16:creationId xmlns:a16="http://schemas.microsoft.com/office/drawing/2014/main" id="{E90D3A8C-C6D5-AC8F-8525-DC93B4E44E9F}"/>
              </a:ext>
            </a:extLst>
          </p:cNvPr>
          <p:cNvSpPr/>
          <p:nvPr/>
        </p:nvSpPr>
        <p:spPr>
          <a:xfrm>
            <a:off x="8905875" y="5791200"/>
            <a:ext cx="2876550" cy="701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hart 14">
            <a:extLst>
              <a:ext uri="{FF2B5EF4-FFF2-40B4-BE49-F238E27FC236}">
                <a16:creationId xmlns:a16="http://schemas.microsoft.com/office/drawing/2014/main" id="{7471F374-80B1-287B-7677-FF551A355BD8}"/>
              </a:ext>
            </a:extLst>
          </p:cNvPr>
          <p:cNvGraphicFramePr>
            <a:graphicFrameLocks/>
          </p:cNvGraphicFramePr>
          <p:nvPr>
            <p:extLst>
              <p:ext uri="{D42A27DB-BD31-4B8C-83A1-F6EECF244321}">
                <p14:modId xmlns:p14="http://schemas.microsoft.com/office/powerpoint/2010/main" val="2693133395"/>
              </p:ext>
            </p:extLst>
          </p:nvPr>
        </p:nvGraphicFramePr>
        <p:xfrm>
          <a:off x="214312" y="1381125"/>
          <a:ext cx="11763375" cy="519112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a:extLst>
              <a:ext uri="{FF2B5EF4-FFF2-40B4-BE49-F238E27FC236}">
                <a16:creationId xmlns:a16="http://schemas.microsoft.com/office/drawing/2014/main" id="{4BC29708-C80E-B4C4-9A62-752923AA5297}"/>
              </a:ext>
            </a:extLst>
          </p:cNvPr>
          <p:cNvSpPr/>
          <p:nvPr/>
        </p:nvSpPr>
        <p:spPr>
          <a:xfrm>
            <a:off x="10206038" y="2562225"/>
            <a:ext cx="952500" cy="406400"/>
          </a:xfrm>
          <a:prstGeom prst="rect">
            <a:avLst/>
          </a:prstGeom>
          <a:solidFill>
            <a:srgbClr val="73000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Spring</a:t>
            </a:r>
          </a:p>
        </p:txBody>
      </p:sp>
      <p:sp>
        <p:nvSpPr>
          <p:cNvPr id="20" name="Rectangle 19">
            <a:extLst>
              <a:ext uri="{FF2B5EF4-FFF2-40B4-BE49-F238E27FC236}">
                <a16:creationId xmlns:a16="http://schemas.microsoft.com/office/drawing/2014/main" id="{82B5397A-3243-5484-C83B-EB1CA3353170}"/>
              </a:ext>
            </a:extLst>
          </p:cNvPr>
          <p:cNvSpPr/>
          <p:nvPr/>
        </p:nvSpPr>
        <p:spPr>
          <a:xfrm>
            <a:off x="4972050" y="2314575"/>
            <a:ext cx="952500" cy="406400"/>
          </a:xfrm>
          <a:prstGeom prst="rect">
            <a:avLst/>
          </a:prstGeom>
          <a:solidFill>
            <a:srgbClr val="73000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Fall</a:t>
            </a:r>
          </a:p>
        </p:txBody>
      </p:sp>
      <p:sp>
        <p:nvSpPr>
          <p:cNvPr id="21" name="Rectangle 20">
            <a:extLst>
              <a:ext uri="{FF2B5EF4-FFF2-40B4-BE49-F238E27FC236}">
                <a16:creationId xmlns:a16="http://schemas.microsoft.com/office/drawing/2014/main" id="{DC3BAD4C-442E-1746-0682-B438D3C9C900}"/>
              </a:ext>
            </a:extLst>
          </p:cNvPr>
          <p:cNvSpPr/>
          <p:nvPr/>
        </p:nvSpPr>
        <p:spPr>
          <a:xfrm>
            <a:off x="6524625" y="2314575"/>
            <a:ext cx="952500" cy="406400"/>
          </a:xfrm>
          <a:prstGeom prst="rect">
            <a:avLst/>
          </a:prstGeom>
          <a:solidFill>
            <a:srgbClr val="73000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Spring</a:t>
            </a:r>
          </a:p>
        </p:txBody>
      </p:sp>
      <p:sp>
        <p:nvSpPr>
          <p:cNvPr id="22" name="Rectangle 21">
            <a:extLst>
              <a:ext uri="{FF2B5EF4-FFF2-40B4-BE49-F238E27FC236}">
                <a16:creationId xmlns:a16="http://schemas.microsoft.com/office/drawing/2014/main" id="{053E582D-0821-0523-7FD7-7B4880F507FC}"/>
              </a:ext>
            </a:extLst>
          </p:cNvPr>
          <p:cNvSpPr/>
          <p:nvPr/>
        </p:nvSpPr>
        <p:spPr>
          <a:xfrm>
            <a:off x="1071563" y="2127250"/>
            <a:ext cx="952500" cy="406400"/>
          </a:xfrm>
          <a:prstGeom prst="rect">
            <a:avLst/>
          </a:prstGeom>
          <a:solidFill>
            <a:srgbClr val="73000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Fall</a:t>
            </a:r>
          </a:p>
        </p:txBody>
      </p:sp>
      <p:sp>
        <p:nvSpPr>
          <p:cNvPr id="23" name="Rectangle 22">
            <a:extLst>
              <a:ext uri="{FF2B5EF4-FFF2-40B4-BE49-F238E27FC236}">
                <a16:creationId xmlns:a16="http://schemas.microsoft.com/office/drawing/2014/main" id="{AAC055CE-42F9-2DCE-88ED-FB72BD7A194A}"/>
              </a:ext>
            </a:extLst>
          </p:cNvPr>
          <p:cNvSpPr/>
          <p:nvPr/>
        </p:nvSpPr>
        <p:spPr>
          <a:xfrm>
            <a:off x="2524125" y="2127250"/>
            <a:ext cx="952500" cy="406400"/>
          </a:xfrm>
          <a:prstGeom prst="rect">
            <a:avLst/>
          </a:prstGeom>
          <a:solidFill>
            <a:srgbClr val="73000A"/>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b="1"/>
              <a:t>Spring</a:t>
            </a:r>
          </a:p>
        </p:txBody>
      </p:sp>
    </p:spTree>
    <p:extLst>
      <p:ext uri="{BB962C8B-B14F-4D97-AF65-F5344CB8AC3E}">
        <p14:creationId xmlns:p14="http://schemas.microsoft.com/office/powerpoint/2010/main" val="1758269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E9650B-5187-8FD0-52AE-778FABE3D51C}"/>
              </a:ext>
            </a:extLst>
          </p:cNvPr>
          <p:cNvSpPr/>
          <p:nvPr/>
        </p:nvSpPr>
        <p:spPr>
          <a:xfrm>
            <a:off x="8867774" y="5551472"/>
            <a:ext cx="2867025" cy="971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9CB139-B36A-B5A9-AD15-53E47E3390D3}"/>
              </a:ext>
            </a:extLst>
          </p:cNvPr>
          <p:cNvSpPr>
            <a:spLocks noGrp="1"/>
          </p:cNvSpPr>
          <p:nvPr>
            <p:ph type="title"/>
          </p:nvPr>
        </p:nvSpPr>
        <p:spPr/>
        <p:txBody>
          <a:bodyPr/>
          <a:lstStyle/>
          <a:p>
            <a:r>
              <a:rPr lang="en-US"/>
              <a:t>Course Feedback (Sept 2024)</a:t>
            </a:r>
          </a:p>
        </p:txBody>
      </p:sp>
      <p:pic>
        <p:nvPicPr>
          <p:cNvPr id="6" name="Picture 5">
            <a:extLst>
              <a:ext uri="{FF2B5EF4-FFF2-40B4-BE49-F238E27FC236}">
                <a16:creationId xmlns:a16="http://schemas.microsoft.com/office/drawing/2014/main" id="{C03923B5-8048-6B0A-98F2-06896E4029E0}"/>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b="3643"/>
          <a:stretch/>
        </p:blipFill>
        <p:spPr>
          <a:xfrm>
            <a:off x="2335314" y="2641586"/>
            <a:ext cx="7521372" cy="3978289"/>
          </a:xfrm>
          <a:prstGeom prst="rect">
            <a:avLst/>
          </a:prstGeom>
          <a:ln>
            <a:solidFill>
              <a:schemeClr val="accent1"/>
            </a:solidFill>
          </a:ln>
        </p:spPr>
      </p:pic>
      <p:pic>
        <p:nvPicPr>
          <p:cNvPr id="8" name="Picture 7">
            <a:extLst>
              <a:ext uri="{FF2B5EF4-FFF2-40B4-BE49-F238E27FC236}">
                <a16:creationId xmlns:a16="http://schemas.microsoft.com/office/drawing/2014/main" id="{6A7C468E-2BF0-5404-2735-0CEDBEF1A85F}"/>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2895600" y="1390650"/>
            <a:ext cx="6400800" cy="1125508"/>
          </a:xfrm>
          <a:prstGeom prst="rect">
            <a:avLst/>
          </a:prstGeom>
        </p:spPr>
      </p:pic>
    </p:spTree>
    <p:extLst>
      <p:ext uri="{BB962C8B-B14F-4D97-AF65-F5344CB8AC3E}">
        <p14:creationId xmlns:p14="http://schemas.microsoft.com/office/powerpoint/2010/main" val="199044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AA13-DC72-D57C-3975-41C69CE386C7}"/>
              </a:ext>
            </a:extLst>
          </p:cNvPr>
          <p:cNvSpPr>
            <a:spLocks noGrp="1"/>
          </p:cNvSpPr>
          <p:nvPr>
            <p:ph type="title"/>
          </p:nvPr>
        </p:nvSpPr>
        <p:spPr>
          <a:xfrm>
            <a:off x="765175" y="738188"/>
            <a:ext cx="10515600" cy="1201737"/>
          </a:xfrm>
        </p:spPr>
        <p:txBody>
          <a:bodyPr/>
          <a:lstStyle/>
          <a:p>
            <a:r>
              <a:rPr lang="en-US"/>
              <a:t>Let’s chat</a:t>
            </a:r>
          </a:p>
        </p:txBody>
      </p:sp>
      <p:sp>
        <p:nvSpPr>
          <p:cNvPr id="3" name="Content Placeholder 2">
            <a:extLst>
              <a:ext uri="{FF2B5EF4-FFF2-40B4-BE49-F238E27FC236}">
                <a16:creationId xmlns:a16="http://schemas.microsoft.com/office/drawing/2014/main" id="{6B25A03E-3F3F-D536-873E-732E9DE85AE9}"/>
              </a:ext>
            </a:extLst>
          </p:cNvPr>
          <p:cNvSpPr>
            <a:spLocks noGrp="1"/>
          </p:cNvSpPr>
          <p:nvPr>
            <p:ph type="body" idx="1"/>
          </p:nvPr>
        </p:nvSpPr>
        <p:spPr>
          <a:xfrm>
            <a:off x="831850" y="2466975"/>
            <a:ext cx="10515600" cy="3324225"/>
          </a:xfrm>
        </p:spPr>
        <p:txBody>
          <a:bodyPr vert="horz" lIns="91440" tIns="45720" rIns="91440" bIns="45720" rtlCol="0" anchor="t">
            <a:normAutofit/>
          </a:bodyPr>
          <a:lstStyle/>
          <a:p>
            <a:pPr marL="571500" indent="-571500">
              <a:buFont typeface="Wingdings" panose="05000000000000000000" pitchFamily="2" charset="2"/>
              <a:buChar char="§"/>
            </a:pPr>
            <a:r>
              <a:rPr lang="en-US" sz="3600">
                <a:solidFill>
                  <a:schemeClr val="tx1"/>
                </a:solidFill>
              </a:rPr>
              <a:t>What strategies are you and your colleagues using in your classes to improve student learning?</a:t>
            </a:r>
          </a:p>
          <a:p>
            <a:pPr marL="571500" indent="-571500">
              <a:buFont typeface="Wingdings" panose="05000000000000000000" pitchFamily="2" charset="2"/>
              <a:buChar char="§"/>
            </a:pPr>
            <a:endParaRPr lang="en-US" sz="3600">
              <a:solidFill>
                <a:schemeClr val="tx1"/>
              </a:solidFill>
              <a:cs typeface="Arial"/>
            </a:endParaRPr>
          </a:p>
          <a:p>
            <a:pPr marL="571500" indent="-571500">
              <a:buFont typeface="Wingdings" panose="05000000000000000000" pitchFamily="2" charset="2"/>
              <a:buChar char="§"/>
            </a:pPr>
            <a:r>
              <a:rPr lang="en-US" sz="3600">
                <a:solidFill>
                  <a:schemeClr val="tx1"/>
                </a:solidFill>
                <a:cs typeface="Arial"/>
              </a:rPr>
              <a:t>Any questions?</a:t>
            </a:r>
          </a:p>
        </p:txBody>
      </p:sp>
    </p:spTree>
    <p:extLst>
      <p:ext uri="{BB962C8B-B14F-4D97-AF65-F5344CB8AC3E}">
        <p14:creationId xmlns:p14="http://schemas.microsoft.com/office/powerpoint/2010/main" val="339263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592A-0B53-1C43-054E-5BBE9A637AF7}"/>
              </a:ext>
            </a:extLst>
          </p:cNvPr>
          <p:cNvSpPr>
            <a:spLocks noGrp="1"/>
          </p:cNvSpPr>
          <p:nvPr>
            <p:ph type="title"/>
          </p:nvPr>
        </p:nvSpPr>
        <p:spPr>
          <a:xfrm>
            <a:off x="841375" y="790575"/>
            <a:ext cx="10515600" cy="2637282"/>
          </a:xfrm>
        </p:spPr>
        <p:txBody>
          <a:bodyPr>
            <a:normAutofit/>
          </a:bodyPr>
          <a:lstStyle/>
          <a:p>
            <a:pPr algn="ctr"/>
            <a:r>
              <a:rPr lang="en-US" i="1">
                <a:latin typeface="Impact"/>
              </a:rPr>
              <a:t>Thank </a:t>
            </a:r>
            <a:r>
              <a:rPr lang="en-US" i="1" err="1">
                <a:latin typeface="Impact"/>
              </a:rPr>
              <a:t>yoU</a:t>
            </a:r>
            <a:r>
              <a:rPr lang="en-US" i="1">
                <a:latin typeface="Impact"/>
              </a:rPr>
              <a:t>!</a:t>
            </a:r>
            <a:endParaRPr lang="en-US" i="1"/>
          </a:p>
        </p:txBody>
      </p:sp>
    </p:spTree>
    <p:extLst>
      <p:ext uri="{BB962C8B-B14F-4D97-AF65-F5344CB8AC3E}">
        <p14:creationId xmlns:p14="http://schemas.microsoft.com/office/powerpoint/2010/main" val="190833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B5EE91-8F63-4D13-03AE-9742A9135D95}"/>
              </a:ext>
            </a:extLst>
          </p:cNvPr>
          <p:cNvSpPr>
            <a:spLocks noGrp="1"/>
          </p:cNvSpPr>
          <p:nvPr>
            <p:ph type="title"/>
          </p:nvPr>
        </p:nvSpPr>
        <p:spPr/>
        <p:txBody>
          <a:bodyPr/>
          <a:lstStyle/>
          <a:p>
            <a:r>
              <a:rPr lang="en-US"/>
              <a:t>Abstract (Session Description in notes)</a:t>
            </a:r>
          </a:p>
        </p:txBody>
      </p:sp>
      <p:sp>
        <p:nvSpPr>
          <p:cNvPr id="5" name="Content Placeholder 4">
            <a:extLst>
              <a:ext uri="{FF2B5EF4-FFF2-40B4-BE49-F238E27FC236}">
                <a16:creationId xmlns:a16="http://schemas.microsoft.com/office/drawing/2014/main" id="{90FCCD93-E199-3F6F-9C20-C3F4BECD8FFB}"/>
              </a:ext>
            </a:extLst>
          </p:cNvPr>
          <p:cNvSpPr>
            <a:spLocks noGrp="1"/>
          </p:cNvSpPr>
          <p:nvPr>
            <p:ph idx="1"/>
          </p:nvPr>
        </p:nvSpPr>
        <p:spPr/>
        <p:txBody>
          <a:bodyPr/>
          <a:lstStyle/>
          <a:p>
            <a:pPr algn="just"/>
            <a:r>
              <a:rPr lang="en-US" sz="2400" b="1">
                <a:effectLst/>
                <a:latin typeface="Aptos" panose="020B0004020202020204" pitchFamily="34" charset="0"/>
                <a:ea typeface="Calibri" panose="020F0502020204030204" pitchFamily="34" charset="0"/>
                <a:cs typeface="Calibri" panose="020F0502020204030204" pitchFamily="34" charset="0"/>
              </a:rPr>
              <a:t>Hidden slide</a:t>
            </a:r>
          </a:p>
          <a:p>
            <a:pPr algn="just"/>
            <a:r>
              <a:rPr lang="en-US" sz="2400">
                <a:effectLst/>
                <a:latin typeface="Aptos" panose="020B0004020202020204" pitchFamily="34" charset="0"/>
                <a:ea typeface="Calibri" panose="020F0502020204030204" pitchFamily="34" charset="0"/>
                <a:cs typeface="Calibri" panose="020F0502020204030204" pitchFamily="34" charset="0"/>
              </a:rPr>
              <a:t>This session sho</a:t>
            </a:r>
            <a:r>
              <a:rPr lang="en-US" sz="2400">
                <a:effectLst/>
                <a:latin typeface="Aptos" panose="020B0004020202020204" pitchFamily="34" charset="0"/>
                <a:ea typeface="Yu Gothic" panose="020B0400000000000000" pitchFamily="34" charset="-128"/>
                <a:cs typeface="Arial" panose="020B0604020202020204" pitchFamily="34" charset="0"/>
              </a:rPr>
              <a:t>wcases USC’s two-year pilot with </a:t>
            </a:r>
            <a:r>
              <a:rPr lang="en-US" sz="2400" err="1">
                <a:effectLst/>
                <a:latin typeface="Aptos" panose="020B0004020202020204" pitchFamily="34" charset="0"/>
                <a:ea typeface="Yu Gothic" panose="020B0400000000000000" pitchFamily="34" charset="-128"/>
                <a:cs typeface="Arial" panose="020B0604020202020204" pitchFamily="34" charset="0"/>
              </a:rPr>
              <a:t>CircleIn</a:t>
            </a:r>
            <a:r>
              <a:rPr lang="en-US" sz="2400">
                <a:effectLst/>
                <a:latin typeface="Aptos" panose="020B0004020202020204" pitchFamily="34" charset="0"/>
                <a:ea typeface="Yu Gothic" panose="020B0400000000000000" pitchFamily="34" charset="-128"/>
                <a:cs typeface="Arial" panose="020B0604020202020204" pitchFamily="34" charset="0"/>
              </a:rPr>
              <a:t>, a virtual student community aimed at enhancing retention and graduation rates by leveraging peer-led</a:t>
            </a:r>
            <a:r>
              <a:rPr lang="en-US" sz="2400">
                <a:effectLst/>
                <a:latin typeface="Aptos" panose="020B0004020202020204" pitchFamily="34" charset="0"/>
                <a:ea typeface="Calibri" panose="020F0502020204030204" pitchFamily="34" charset="0"/>
                <a:cs typeface="Calibri" panose="020F0502020204030204" pitchFamily="34" charset="0"/>
              </a:rPr>
              <a:t> learning and supplemental instruction to reduce DFW rates, build community and promote equity for underserved students. </a:t>
            </a:r>
            <a:r>
              <a:rPr lang="en-US" sz="2400" err="1">
                <a:effectLst/>
                <a:latin typeface="Aptos" panose="020B0004020202020204" pitchFamily="34" charset="0"/>
                <a:ea typeface="Calibri" panose="020F0502020204030204" pitchFamily="34" charset="0"/>
                <a:cs typeface="Calibri" panose="020F0502020204030204" pitchFamily="34" charset="0"/>
              </a:rPr>
              <a:t>CircleIn</a:t>
            </a:r>
            <a:r>
              <a:rPr lang="en-US" sz="2400">
                <a:effectLst/>
                <a:latin typeface="Aptos" panose="020B0004020202020204" pitchFamily="34" charset="0"/>
                <a:ea typeface="Calibri" panose="020F0502020204030204" pitchFamily="34" charset="0"/>
                <a:cs typeface="Calibri" panose="020F0502020204030204" pitchFamily="34" charset="0"/>
              </a:rPr>
              <a:t> provides students with personalized study space, collaborative learning opportunities with peers, and access to supplemental instruction. Research has demonstrated that peer-led initiatives not only improve academic performance but also foster a sense of belonging and community among students who may otherwise feel marginalized or isolated. We will share results of year 1 of the pilot study, including grade changes. </a:t>
            </a:r>
            <a:endParaRPr lang="en-US" sz="2400">
              <a:effectLst/>
              <a:latin typeface="Calibri" panose="020F0502020204030204" pitchFamily="34" charset="0"/>
              <a:ea typeface="Aptos" panose="020B0004020202020204" pitchFamily="34" charset="0"/>
              <a:cs typeface="Aptos" panose="020B0004020202020204" pitchFamily="34" charset="0"/>
            </a:endParaRPr>
          </a:p>
          <a:p>
            <a:pPr marL="0" indent="0">
              <a:buNone/>
            </a:pPr>
            <a:endParaRPr lang="en-US"/>
          </a:p>
        </p:txBody>
      </p:sp>
    </p:spTree>
    <p:extLst>
      <p:ext uri="{BB962C8B-B14F-4D97-AF65-F5344CB8AC3E}">
        <p14:creationId xmlns:p14="http://schemas.microsoft.com/office/powerpoint/2010/main" val="306277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3AB0E-C5D0-596D-7C04-4569E5D22559}"/>
              </a:ext>
            </a:extLst>
          </p:cNvPr>
          <p:cNvSpPr>
            <a:spLocks noGrp="1"/>
          </p:cNvSpPr>
          <p:nvPr>
            <p:ph type="title"/>
          </p:nvPr>
        </p:nvSpPr>
        <p:spPr>
          <a:xfrm>
            <a:off x="721848" y="148674"/>
            <a:ext cx="4583235" cy="1325563"/>
          </a:xfrm>
        </p:spPr>
        <p:txBody>
          <a:bodyPr/>
          <a:lstStyle/>
          <a:p>
            <a:r>
              <a:rPr lang="en-US"/>
              <a:t>Why CircleIn?</a:t>
            </a:r>
          </a:p>
        </p:txBody>
      </p:sp>
      <p:sp>
        <p:nvSpPr>
          <p:cNvPr id="6" name="Content Placeholder 2">
            <a:extLst>
              <a:ext uri="{FF2B5EF4-FFF2-40B4-BE49-F238E27FC236}">
                <a16:creationId xmlns:a16="http://schemas.microsoft.com/office/drawing/2014/main" id="{E0CF4EA6-4D40-607E-3FD2-46F10D357CD7}"/>
              </a:ext>
            </a:extLst>
          </p:cNvPr>
          <p:cNvSpPr txBox="1">
            <a:spLocks/>
          </p:cNvSpPr>
          <p:nvPr/>
        </p:nvSpPr>
        <p:spPr>
          <a:xfrm>
            <a:off x="4860802" y="1478520"/>
            <a:ext cx="5944152" cy="4188949"/>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Bottleneck courses</a:t>
            </a:r>
          </a:p>
          <a:p>
            <a:r>
              <a:rPr lang="en-US"/>
              <a:t>High DFW rates </a:t>
            </a:r>
            <a:r>
              <a:rPr lang="en-US">
                <a:sym typeface="Wingdings" panose="05000000000000000000" pitchFamily="2" charset="2"/>
              </a:rPr>
              <a:t> </a:t>
            </a:r>
            <a:r>
              <a:rPr lang="en-US"/>
              <a:t>sciences, math, accounting, and computing</a:t>
            </a:r>
          </a:p>
          <a:p>
            <a:r>
              <a:rPr lang="en-US"/>
              <a:t>High DFW rates have a negative impact on:</a:t>
            </a:r>
          </a:p>
          <a:p>
            <a:pPr lvl="1"/>
            <a:r>
              <a:rPr lang="en-US"/>
              <a:t>Progression</a:t>
            </a:r>
          </a:p>
          <a:p>
            <a:pPr lvl="1"/>
            <a:r>
              <a:rPr lang="en-US"/>
              <a:t>Retention</a:t>
            </a:r>
          </a:p>
          <a:p>
            <a:pPr lvl="1"/>
            <a:r>
              <a:rPr lang="en-US"/>
              <a:t>Scholarships</a:t>
            </a:r>
          </a:p>
          <a:p>
            <a:pPr lvl="1"/>
            <a:r>
              <a:rPr lang="en-US"/>
              <a:t>Financial Aid</a:t>
            </a:r>
          </a:p>
          <a:p>
            <a:pPr lvl="1"/>
            <a:r>
              <a:rPr lang="en-US"/>
              <a:t>Overall Tuition Cost</a:t>
            </a:r>
          </a:p>
          <a:p>
            <a:pPr lvl="1"/>
            <a:r>
              <a:rPr lang="en-US"/>
              <a:t>Graduation</a:t>
            </a:r>
          </a:p>
          <a:p>
            <a:r>
              <a:rPr lang="en-US"/>
              <a:t>High Impact Practices: </a:t>
            </a:r>
          </a:p>
          <a:p>
            <a:pPr lvl="1"/>
            <a:r>
              <a:rPr lang="en-US"/>
              <a:t>Collaborative / peer lead learning</a:t>
            </a:r>
          </a:p>
          <a:p>
            <a:pPr lvl="1"/>
            <a:r>
              <a:rPr lang="en-US"/>
              <a:t>Sense of belonging</a:t>
            </a:r>
          </a:p>
          <a:p>
            <a:pPr lvl="1"/>
            <a:r>
              <a:rPr lang="en-US"/>
              <a:t>Supplemental Instruction</a:t>
            </a:r>
            <a:endParaRPr lang="en-US" b="1">
              <a:solidFill>
                <a:schemeClr val="tx2"/>
              </a:solidFill>
            </a:endParaRPr>
          </a:p>
        </p:txBody>
      </p:sp>
      <p:pic>
        <p:nvPicPr>
          <p:cNvPr id="7" name="Picture 6" descr="Worker using calculator">
            <a:extLst>
              <a:ext uri="{FF2B5EF4-FFF2-40B4-BE49-F238E27FC236}">
                <a16:creationId xmlns:a16="http://schemas.microsoft.com/office/drawing/2014/main" id="{0CE8C47F-EAF2-AE00-1800-4D6BA8AF6C01}"/>
              </a:ext>
            </a:extLst>
          </p:cNvPr>
          <p:cNvPicPr>
            <a:picLocks noChangeAspect="1"/>
          </p:cNvPicPr>
          <p:nvPr/>
        </p:nvPicPr>
        <p:blipFill>
          <a:blip r:embed="rId3"/>
          <a:stretch>
            <a:fillRect/>
          </a:stretch>
        </p:blipFill>
        <p:spPr>
          <a:xfrm>
            <a:off x="990798" y="3869176"/>
            <a:ext cx="3283324" cy="2188756"/>
          </a:xfrm>
          <a:prstGeom prst="rect">
            <a:avLst/>
          </a:prstGeom>
        </p:spPr>
      </p:pic>
      <p:pic>
        <p:nvPicPr>
          <p:cNvPr id="8" name="Picture 2" descr="Image result for chemistry course">
            <a:extLst>
              <a:ext uri="{FF2B5EF4-FFF2-40B4-BE49-F238E27FC236}">
                <a16:creationId xmlns:a16="http://schemas.microsoft.com/office/drawing/2014/main" id="{40D6F5FB-0FD8-9B19-2E32-AEE5C175B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474237"/>
            <a:ext cx="3302572" cy="216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57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3A9C-6A8C-09F1-C6C8-4CF728F40249}"/>
              </a:ext>
            </a:extLst>
          </p:cNvPr>
          <p:cNvSpPr>
            <a:spLocks noGrp="1"/>
          </p:cNvSpPr>
          <p:nvPr>
            <p:ph type="title"/>
          </p:nvPr>
        </p:nvSpPr>
        <p:spPr/>
        <p:txBody>
          <a:bodyPr/>
          <a:lstStyle/>
          <a:p>
            <a:r>
              <a:rPr lang="en-US"/>
              <a:t>Why CircleIn?</a:t>
            </a:r>
          </a:p>
        </p:txBody>
      </p:sp>
      <p:sp>
        <p:nvSpPr>
          <p:cNvPr id="4" name="Text Placeholder 3">
            <a:extLst>
              <a:ext uri="{FF2B5EF4-FFF2-40B4-BE49-F238E27FC236}">
                <a16:creationId xmlns:a16="http://schemas.microsoft.com/office/drawing/2014/main" id="{DC775E4E-70B4-324F-7089-07BF592F7574}"/>
              </a:ext>
            </a:extLst>
          </p:cNvPr>
          <p:cNvSpPr>
            <a:spLocks noGrp="1"/>
          </p:cNvSpPr>
          <p:nvPr>
            <p:ph type="body" sz="quarter" idx="11"/>
          </p:nvPr>
        </p:nvSpPr>
        <p:spPr>
          <a:xfrm>
            <a:off x="839436" y="1498558"/>
            <a:ext cx="10339824" cy="4587917"/>
          </a:xfrm>
        </p:spPr>
        <p:txBody>
          <a:bodyPr vert="horz" lIns="91440" tIns="45720" rIns="91440" bIns="45720" rtlCol="0" anchor="t">
            <a:normAutofit fontScale="85000" lnSpcReduction="20000"/>
          </a:bodyPr>
          <a:lstStyle/>
          <a:p>
            <a:pPr>
              <a:spcBef>
                <a:spcPts val="0"/>
              </a:spcBef>
              <a:spcAft>
                <a:spcPts val="600"/>
              </a:spcAft>
              <a:buFont typeface="Wingdings" panose="05000000000000000000" pitchFamily="2" charset="2"/>
              <a:buChar char="§"/>
            </a:pPr>
            <a:r>
              <a:rPr lang="en-US"/>
              <a:t>Virtual peer-led community promotes student engagement with each other and with course content</a:t>
            </a:r>
            <a:br>
              <a:rPr lang="en-US"/>
            </a:br>
            <a:endParaRPr lang="en-US">
              <a:cs typeface="Arial"/>
            </a:endParaRPr>
          </a:p>
          <a:p>
            <a:pPr>
              <a:spcBef>
                <a:spcPts val="0"/>
              </a:spcBef>
              <a:spcAft>
                <a:spcPts val="600"/>
              </a:spcAft>
              <a:buFont typeface="Wingdings" panose="05000000000000000000" pitchFamily="2" charset="2"/>
              <a:buChar char="§"/>
            </a:pPr>
            <a:r>
              <a:rPr lang="en-US"/>
              <a:t>Builds on gamification research and collaborative learning to:</a:t>
            </a:r>
            <a:endParaRPr lang="en-US">
              <a:cs typeface="Arial"/>
            </a:endParaRPr>
          </a:p>
          <a:p>
            <a:pPr lvl="1">
              <a:spcBef>
                <a:spcPts val="0"/>
              </a:spcBef>
              <a:spcAft>
                <a:spcPts val="600"/>
              </a:spcAft>
              <a:buFont typeface="Wingdings" panose="05000000000000000000" pitchFamily="2" charset="2"/>
              <a:buChar char="§"/>
            </a:pPr>
            <a:r>
              <a:rPr lang="en-US" sz="2800"/>
              <a:t>increase student learning </a:t>
            </a:r>
            <a:endParaRPr lang="en-US" sz="2800">
              <a:cs typeface="Arial"/>
            </a:endParaRPr>
          </a:p>
          <a:p>
            <a:pPr lvl="1">
              <a:spcBef>
                <a:spcPts val="0"/>
              </a:spcBef>
              <a:spcAft>
                <a:spcPts val="600"/>
              </a:spcAft>
              <a:buFont typeface="Wingdings" panose="05000000000000000000" pitchFamily="2" charset="2"/>
              <a:buChar char="§"/>
            </a:pPr>
            <a:r>
              <a:rPr lang="en-US" sz="2800"/>
              <a:t>increase student retention</a:t>
            </a:r>
            <a:endParaRPr lang="en-US" sz="2800">
              <a:cs typeface="Arial"/>
            </a:endParaRPr>
          </a:p>
          <a:p>
            <a:pPr lvl="1">
              <a:spcBef>
                <a:spcPts val="0"/>
              </a:spcBef>
              <a:spcAft>
                <a:spcPts val="600"/>
              </a:spcAft>
              <a:buFont typeface="Wingdings" panose="05000000000000000000" pitchFamily="2" charset="2"/>
              <a:buChar char="§"/>
            </a:pPr>
            <a:r>
              <a:rPr lang="en-US" sz="2800"/>
              <a:t>ensure all students are included</a:t>
            </a:r>
            <a:br>
              <a:rPr lang="en-US" sz="2800"/>
            </a:br>
            <a:endParaRPr lang="en-US" sz="2800">
              <a:cs typeface="Arial"/>
            </a:endParaRPr>
          </a:p>
          <a:p>
            <a:pPr>
              <a:spcBef>
                <a:spcPts val="0"/>
              </a:spcBef>
              <a:spcAft>
                <a:spcPts val="600"/>
              </a:spcAft>
              <a:buFont typeface="Wingdings" panose="05000000000000000000" pitchFamily="2" charset="2"/>
              <a:buChar char="§"/>
            </a:pPr>
            <a:r>
              <a:rPr lang="en-US"/>
              <a:t>Incorporates tools that students use in one app:</a:t>
            </a:r>
            <a:endParaRPr lang="en-US">
              <a:cs typeface="Arial"/>
            </a:endParaRPr>
          </a:p>
          <a:p>
            <a:pPr lvl="1">
              <a:spcBef>
                <a:spcPts val="0"/>
              </a:spcBef>
              <a:spcAft>
                <a:spcPts val="600"/>
              </a:spcAft>
              <a:buFont typeface="Wingdings" panose="05000000000000000000" pitchFamily="2" charset="2"/>
              <a:buChar char="§"/>
            </a:pPr>
            <a:r>
              <a:rPr lang="en-US" sz="2800"/>
              <a:t>Similar to </a:t>
            </a:r>
            <a:r>
              <a:rPr lang="en-US" sz="2800" err="1"/>
              <a:t>What’sApp</a:t>
            </a:r>
            <a:r>
              <a:rPr lang="en-US" sz="2800"/>
              <a:t>, GroupMe, Quizlet and Zoom combined in 1</a:t>
            </a:r>
            <a:br>
              <a:rPr lang="en-US" sz="2800"/>
            </a:br>
            <a:endParaRPr lang="en-US" sz="2800">
              <a:cs typeface="Arial"/>
            </a:endParaRPr>
          </a:p>
          <a:p>
            <a:pPr>
              <a:spcBef>
                <a:spcPts val="0"/>
              </a:spcBef>
              <a:spcAft>
                <a:spcPts val="600"/>
              </a:spcAft>
              <a:buFont typeface="Wingdings" panose="05000000000000000000" pitchFamily="2" charset="2"/>
              <a:buChar char="§"/>
            </a:pPr>
            <a:r>
              <a:rPr lang="en-US"/>
              <a:t>NSF Grant Funded</a:t>
            </a:r>
            <a:endParaRPr lang="en-US">
              <a:cs typeface="Arial"/>
            </a:endParaRPr>
          </a:p>
          <a:p>
            <a:pPr>
              <a:spcBef>
                <a:spcPts val="0"/>
              </a:spcBef>
              <a:spcAft>
                <a:spcPts val="600"/>
              </a:spcAft>
              <a:buFont typeface="Wingdings" panose="05000000000000000000" pitchFamily="2" charset="2"/>
              <a:buChar char="§"/>
            </a:pPr>
            <a:endParaRPr lang="en-US">
              <a:solidFill>
                <a:srgbClr val="000000"/>
              </a:solidFill>
            </a:endParaRPr>
          </a:p>
          <a:p>
            <a:pPr>
              <a:spcBef>
                <a:spcPts val="0"/>
              </a:spcBef>
              <a:spcAft>
                <a:spcPts val="600"/>
              </a:spcAft>
              <a:buFont typeface="Wingdings" panose="05000000000000000000" pitchFamily="2" charset="2"/>
              <a:buChar char="§"/>
            </a:pPr>
            <a:r>
              <a:rPr lang="en-US" b="1">
                <a:solidFill>
                  <a:srgbClr val="FF0000"/>
                </a:solidFill>
              </a:rPr>
              <a:t>USC Goal:  Decrease DFW rates &amp; academic gaps</a:t>
            </a:r>
            <a:endParaRPr lang="en-US" b="1">
              <a:solidFill>
                <a:srgbClr val="FF0000"/>
              </a:solidFill>
              <a:cs typeface="Arial"/>
            </a:endParaRPr>
          </a:p>
          <a:p>
            <a:endParaRPr lang="en-US"/>
          </a:p>
        </p:txBody>
      </p:sp>
    </p:spTree>
    <p:extLst>
      <p:ext uri="{BB962C8B-B14F-4D97-AF65-F5344CB8AC3E}">
        <p14:creationId xmlns:p14="http://schemas.microsoft.com/office/powerpoint/2010/main" val="153089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1510-CC74-1014-6A24-5F9FC644AE5C}"/>
              </a:ext>
            </a:extLst>
          </p:cNvPr>
          <p:cNvSpPr>
            <a:spLocks noGrp="1"/>
          </p:cNvSpPr>
          <p:nvPr>
            <p:ph type="title"/>
          </p:nvPr>
        </p:nvSpPr>
        <p:spPr/>
        <p:txBody>
          <a:bodyPr/>
          <a:lstStyle/>
          <a:p>
            <a:r>
              <a:rPr lang="en-US"/>
              <a:t>Faculty &amp; SSC Partnership</a:t>
            </a:r>
          </a:p>
        </p:txBody>
      </p:sp>
      <p:sp>
        <p:nvSpPr>
          <p:cNvPr id="4" name="Text Placeholder 3">
            <a:extLst>
              <a:ext uri="{FF2B5EF4-FFF2-40B4-BE49-F238E27FC236}">
                <a16:creationId xmlns:a16="http://schemas.microsoft.com/office/drawing/2014/main" id="{F9BE5545-EB01-89E0-E15B-3CA2D3513FF0}"/>
              </a:ext>
            </a:extLst>
          </p:cNvPr>
          <p:cNvSpPr>
            <a:spLocks noGrp="1"/>
          </p:cNvSpPr>
          <p:nvPr>
            <p:ph type="body" idx="1"/>
          </p:nvPr>
        </p:nvSpPr>
        <p:spPr/>
        <p:txBody>
          <a:bodyPr anchor="t"/>
          <a:lstStyle/>
          <a:p>
            <a:r>
              <a:rPr lang="en-US"/>
              <a:t>Faculty</a:t>
            </a:r>
          </a:p>
        </p:txBody>
      </p:sp>
      <p:sp>
        <p:nvSpPr>
          <p:cNvPr id="3" name="Content Placeholder 2">
            <a:extLst>
              <a:ext uri="{FF2B5EF4-FFF2-40B4-BE49-F238E27FC236}">
                <a16:creationId xmlns:a16="http://schemas.microsoft.com/office/drawing/2014/main" id="{3AA8A2B2-D35A-83AF-4E60-191757A70CD3}"/>
              </a:ext>
            </a:extLst>
          </p:cNvPr>
          <p:cNvSpPr>
            <a:spLocks noGrp="1"/>
          </p:cNvSpPr>
          <p:nvPr>
            <p:ph sz="half" idx="2"/>
          </p:nvPr>
        </p:nvSpPr>
        <p:spPr>
          <a:xfrm>
            <a:off x="839788" y="2280950"/>
            <a:ext cx="5157787" cy="3853150"/>
          </a:xfrm>
        </p:spPr>
        <p:txBody>
          <a:bodyPr>
            <a:noAutofit/>
          </a:bodyPr>
          <a:lstStyle/>
          <a:p>
            <a:pPr>
              <a:lnSpc>
                <a:spcPct val="100000"/>
              </a:lnSpc>
              <a:spcBef>
                <a:spcPts val="0"/>
              </a:spcBef>
            </a:pPr>
            <a:r>
              <a:rPr lang="en-US" sz="2400"/>
              <a:t>Adds </a:t>
            </a:r>
            <a:r>
              <a:rPr lang="en-US" sz="2400" err="1"/>
              <a:t>CircleIn</a:t>
            </a:r>
            <a:r>
              <a:rPr lang="en-US" sz="2400"/>
              <a:t> details to syllabus</a:t>
            </a:r>
          </a:p>
          <a:p>
            <a:pPr>
              <a:lnSpc>
                <a:spcPct val="100000"/>
              </a:lnSpc>
              <a:spcBef>
                <a:spcPts val="0"/>
              </a:spcBef>
            </a:pPr>
            <a:r>
              <a:rPr lang="en-US" sz="2400"/>
              <a:t>Adds tutorial and support content to Bb </a:t>
            </a:r>
          </a:p>
          <a:p>
            <a:pPr>
              <a:lnSpc>
                <a:spcPct val="100000"/>
              </a:lnSpc>
              <a:spcBef>
                <a:spcPts val="0"/>
              </a:spcBef>
            </a:pPr>
            <a:r>
              <a:rPr lang="en-US" sz="2400"/>
              <a:t>Discusses CI use with SI Leader</a:t>
            </a:r>
          </a:p>
          <a:p>
            <a:pPr>
              <a:lnSpc>
                <a:spcPct val="100000"/>
              </a:lnSpc>
              <a:spcBef>
                <a:spcPts val="0"/>
              </a:spcBef>
            </a:pPr>
            <a:r>
              <a:rPr lang="en-US" sz="2400"/>
              <a:t>Discusses app use with class within 1</a:t>
            </a:r>
            <a:r>
              <a:rPr lang="en-US" sz="2400" baseline="30000"/>
              <a:t>st</a:t>
            </a:r>
            <a:r>
              <a:rPr lang="en-US" sz="2400"/>
              <a:t> week (discourage use of other apps)</a:t>
            </a:r>
          </a:p>
          <a:p>
            <a:pPr>
              <a:lnSpc>
                <a:spcPct val="100000"/>
              </a:lnSpc>
              <a:spcBef>
                <a:spcPts val="0"/>
              </a:spcBef>
            </a:pPr>
            <a:r>
              <a:rPr lang="en-US" sz="2400"/>
              <a:t>Encourages students to complete weekly reflection</a:t>
            </a:r>
          </a:p>
          <a:p>
            <a:pPr>
              <a:lnSpc>
                <a:spcPct val="100000"/>
              </a:lnSpc>
              <a:spcBef>
                <a:spcPts val="0"/>
              </a:spcBef>
            </a:pPr>
            <a:r>
              <a:rPr lang="en-US" sz="2400"/>
              <a:t>Reviews student feedback and incorporate into next classes</a:t>
            </a:r>
          </a:p>
          <a:p>
            <a:pPr>
              <a:lnSpc>
                <a:spcPct val="100000"/>
              </a:lnSpc>
              <a:spcBef>
                <a:spcPts val="0"/>
              </a:spcBef>
            </a:pPr>
            <a:endParaRPr lang="en-US" sz="2400"/>
          </a:p>
        </p:txBody>
      </p:sp>
      <p:sp>
        <p:nvSpPr>
          <p:cNvPr id="5" name="Text Placeholder 4">
            <a:extLst>
              <a:ext uri="{FF2B5EF4-FFF2-40B4-BE49-F238E27FC236}">
                <a16:creationId xmlns:a16="http://schemas.microsoft.com/office/drawing/2014/main" id="{CCB5EC49-7FB4-C3F5-59C7-92ECE9436B06}"/>
              </a:ext>
            </a:extLst>
          </p:cNvPr>
          <p:cNvSpPr>
            <a:spLocks noGrp="1"/>
          </p:cNvSpPr>
          <p:nvPr>
            <p:ph type="body" sz="quarter" idx="3"/>
          </p:nvPr>
        </p:nvSpPr>
        <p:spPr/>
        <p:txBody>
          <a:bodyPr anchor="t"/>
          <a:lstStyle/>
          <a:p>
            <a:r>
              <a:rPr lang="en-US"/>
              <a:t>Student Success Center</a:t>
            </a:r>
          </a:p>
        </p:txBody>
      </p:sp>
      <p:sp>
        <p:nvSpPr>
          <p:cNvPr id="6" name="Content Placeholder 5">
            <a:extLst>
              <a:ext uri="{FF2B5EF4-FFF2-40B4-BE49-F238E27FC236}">
                <a16:creationId xmlns:a16="http://schemas.microsoft.com/office/drawing/2014/main" id="{14E83A57-C21B-2D79-1504-C9CB1EBA0AE7}"/>
              </a:ext>
            </a:extLst>
          </p:cNvPr>
          <p:cNvSpPr>
            <a:spLocks noGrp="1"/>
          </p:cNvSpPr>
          <p:nvPr>
            <p:ph sz="quarter" idx="4"/>
          </p:nvPr>
        </p:nvSpPr>
        <p:spPr>
          <a:xfrm>
            <a:off x="6172200" y="2280950"/>
            <a:ext cx="5183188" cy="3392142"/>
          </a:xfrm>
        </p:spPr>
        <p:txBody>
          <a:bodyPr vert="horz" lIns="91440" tIns="45720" rIns="91440" bIns="45720" rtlCol="0" anchor="t">
            <a:normAutofit/>
          </a:bodyPr>
          <a:lstStyle/>
          <a:p>
            <a:pPr>
              <a:lnSpc>
                <a:spcPct val="100000"/>
              </a:lnSpc>
              <a:spcBef>
                <a:spcPts val="0"/>
              </a:spcBef>
            </a:pPr>
            <a:r>
              <a:rPr lang="en-US" sz="2400"/>
              <a:t>Assigned SI Leaders to pilot classes</a:t>
            </a:r>
          </a:p>
          <a:p>
            <a:pPr>
              <a:lnSpc>
                <a:spcPct val="100000"/>
              </a:lnSpc>
              <a:spcBef>
                <a:spcPts val="0"/>
              </a:spcBef>
            </a:pPr>
            <a:r>
              <a:rPr lang="en-US" sz="2400"/>
              <a:t>Trained the SI on Circle In</a:t>
            </a:r>
            <a:endParaRPr lang="en-US" sz="2400">
              <a:cs typeface="Arial"/>
            </a:endParaRPr>
          </a:p>
          <a:p>
            <a:pPr>
              <a:lnSpc>
                <a:spcPct val="100000"/>
              </a:lnSpc>
              <a:spcBef>
                <a:spcPts val="0"/>
              </a:spcBef>
            </a:pPr>
            <a:r>
              <a:rPr lang="en-US" sz="2400"/>
              <a:t>SI promotes use to students</a:t>
            </a:r>
            <a:endParaRPr lang="en-US" sz="2400">
              <a:cs typeface="Arial"/>
            </a:endParaRPr>
          </a:p>
          <a:p>
            <a:pPr>
              <a:lnSpc>
                <a:spcPct val="100000"/>
              </a:lnSpc>
              <a:spcBef>
                <a:spcPts val="0"/>
              </a:spcBef>
            </a:pPr>
            <a:r>
              <a:rPr lang="en-US" sz="2400"/>
              <a:t>SI monitors their class in </a:t>
            </a:r>
            <a:r>
              <a:rPr lang="en-US" sz="2400" err="1"/>
              <a:t>CircleIn</a:t>
            </a:r>
            <a:endParaRPr lang="en-US" sz="2400"/>
          </a:p>
          <a:p>
            <a:pPr>
              <a:lnSpc>
                <a:spcPct val="100000"/>
              </a:lnSpc>
              <a:spcBef>
                <a:spcPts val="0"/>
              </a:spcBef>
            </a:pPr>
            <a:r>
              <a:rPr lang="en-US" sz="2400"/>
              <a:t>Responds to students in CI</a:t>
            </a:r>
            <a:endParaRPr lang="en-US" sz="2400">
              <a:cs typeface="Arial" panose="020B0604020202020204"/>
            </a:endParaRPr>
          </a:p>
          <a:p>
            <a:pPr>
              <a:lnSpc>
                <a:spcPct val="100000"/>
              </a:lnSpc>
              <a:spcBef>
                <a:spcPts val="0"/>
              </a:spcBef>
            </a:pPr>
            <a:r>
              <a:rPr lang="en-US" sz="2400"/>
              <a:t>Discusses CI use with their lead faculty</a:t>
            </a:r>
            <a:endParaRPr lang="en-US" sz="2400">
              <a:cs typeface="Arial" panose="020B0604020202020204"/>
            </a:endParaRPr>
          </a:p>
          <a:p>
            <a:pPr marL="0" indent="0">
              <a:lnSpc>
                <a:spcPct val="100000"/>
              </a:lnSpc>
              <a:spcBef>
                <a:spcPts val="0"/>
              </a:spcBef>
              <a:buNone/>
            </a:pPr>
            <a:endParaRPr lang="en-US" sz="2400"/>
          </a:p>
        </p:txBody>
      </p:sp>
    </p:spTree>
    <p:extLst>
      <p:ext uri="{BB962C8B-B14F-4D97-AF65-F5344CB8AC3E}">
        <p14:creationId xmlns:p14="http://schemas.microsoft.com/office/powerpoint/2010/main" val="309325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E7C8-E060-EAE2-B2A9-E21FF0816D31}"/>
              </a:ext>
            </a:extLst>
          </p:cNvPr>
          <p:cNvSpPr>
            <a:spLocks noGrp="1"/>
          </p:cNvSpPr>
          <p:nvPr>
            <p:ph type="title"/>
          </p:nvPr>
        </p:nvSpPr>
        <p:spPr>
          <a:xfrm>
            <a:off x="274320" y="365125"/>
            <a:ext cx="11722608" cy="1325563"/>
          </a:xfrm>
        </p:spPr>
        <p:txBody>
          <a:bodyPr/>
          <a:lstStyle/>
          <a:p>
            <a:r>
              <a:rPr lang="en-US"/>
              <a:t>Peer led learning: Students leverage each other</a:t>
            </a:r>
          </a:p>
        </p:txBody>
      </p:sp>
      <p:sp>
        <p:nvSpPr>
          <p:cNvPr id="6" name="TextBox 5">
            <a:extLst>
              <a:ext uri="{FF2B5EF4-FFF2-40B4-BE49-F238E27FC236}">
                <a16:creationId xmlns:a16="http://schemas.microsoft.com/office/drawing/2014/main" id="{48366366-C23A-1623-5523-597617176E74}"/>
              </a:ext>
            </a:extLst>
          </p:cNvPr>
          <p:cNvSpPr txBox="1"/>
          <p:nvPr/>
        </p:nvSpPr>
        <p:spPr>
          <a:xfrm>
            <a:off x="409575" y="1476375"/>
            <a:ext cx="6419849" cy="482599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85750">
              <a:spcBef>
                <a:spcPts val="600"/>
              </a:spcBef>
              <a:buFont typeface="Wingdings" panose="05000000000000000000" pitchFamily="2" charset="2"/>
              <a:buChar char="ü"/>
            </a:pPr>
            <a:r>
              <a:rPr lang="en-US" sz="2000" b="1">
                <a:cs typeface="Arial"/>
              </a:rPr>
              <a:t>Chat Rooms: </a:t>
            </a:r>
            <a:r>
              <a:rPr lang="en-US" sz="2000">
                <a:cs typeface="Arial"/>
              </a:rPr>
              <a:t>Students interact with each other in a safe space.</a:t>
            </a:r>
            <a:endParaRPr lang="en-US" sz="2000" b="1">
              <a:cs typeface="Arial"/>
            </a:endParaRPr>
          </a:p>
          <a:p>
            <a:pPr marL="285750" indent="-285750">
              <a:spcBef>
                <a:spcPts val="600"/>
              </a:spcBef>
              <a:buFont typeface="Wingdings" panose="05000000000000000000" pitchFamily="2" charset="2"/>
              <a:buChar char="ü"/>
            </a:pPr>
            <a:r>
              <a:rPr lang="en-US" sz="2000" b="1"/>
              <a:t>Shared Notes: </a:t>
            </a:r>
            <a:r>
              <a:rPr lang="en-US" sz="2000"/>
              <a:t>Upload a photo of handwritten class notes, or type in notes to share with the class.</a:t>
            </a:r>
          </a:p>
          <a:p>
            <a:pPr marL="285750" indent="-285750">
              <a:spcBef>
                <a:spcPts val="600"/>
              </a:spcBef>
              <a:buFont typeface="Wingdings" panose="05000000000000000000" pitchFamily="2" charset="2"/>
              <a:buChar char="ü"/>
            </a:pPr>
            <a:r>
              <a:rPr lang="en-US" sz="2000" b="1"/>
              <a:t>Flashcards: </a:t>
            </a:r>
            <a:r>
              <a:rPr lang="en-US" sz="2000"/>
              <a:t>Create study aids and study cards created by your classmates. </a:t>
            </a:r>
            <a:endParaRPr lang="en-US" sz="2000">
              <a:cs typeface="Arial"/>
            </a:endParaRPr>
          </a:p>
          <a:p>
            <a:pPr marL="285750" indent="-285750">
              <a:spcBef>
                <a:spcPts val="600"/>
              </a:spcBef>
              <a:buFont typeface="Wingdings" panose="05000000000000000000" pitchFamily="2" charset="2"/>
              <a:buChar char="ü"/>
            </a:pPr>
            <a:r>
              <a:rPr lang="en-US" sz="2000" b="1"/>
              <a:t>Anonymous Questions: </a:t>
            </a:r>
            <a:r>
              <a:rPr lang="en-US" sz="2000"/>
              <a:t>No question is a stupid question.</a:t>
            </a:r>
            <a:endParaRPr lang="en-US" sz="2000">
              <a:cs typeface="Arial"/>
            </a:endParaRPr>
          </a:p>
          <a:p>
            <a:pPr marL="285750" indent="-285750">
              <a:spcBef>
                <a:spcPts val="600"/>
              </a:spcBef>
              <a:buFont typeface="Wingdings" panose="05000000000000000000" pitchFamily="2" charset="2"/>
              <a:buChar char="ü"/>
            </a:pPr>
            <a:r>
              <a:rPr lang="en-US" sz="2000" b="1"/>
              <a:t>Posts: </a:t>
            </a:r>
            <a:r>
              <a:rPr lang="en-US" sz="2000"/>
              <a:t>Create text announcements or add formulas with LaTeX editor.</a:t>
            </a:r>
          </a:p>
          <a:p>
            <a:pPr marL="285750" indent="-285750">
              <a:spcBef>
                <a:spcPts val="600"/>
              </a:spcBef>
              <a:buFont typeface="Wingdings" panose="05000000000000000000" pitchFamily="2" charset="2"/>
              <a:buChar char="ü"/>
            </a:pPr>
            <a:r>
              <a:rPr lang="en-US" sz="2000" b="1"/>
              <a:t>Resources: </a:t>
            </a:r>
            <a:r>
              <a:rPr lang="en-US" sz="2000"/>
              <a:t>Attach videos from the internet, PDFs, URLs, or any type of attachment to be shared with everyone.</a:t>
            </a:r>
            <a:endParaRPr lang="en-US" sz="2000">
              <a:cs typeface="Arial"/>
            </a:endParaRPr>
          </a:p>
          <a:p>
            <a:pPr marL="228600" indent="-228600">
              <a:spcBef>
                <a:spcPts val="600"/>
              </a:spcBef>
              <a:buFont typeface="Arial" panose="020B0604020202020204" pitchFamily="34" charset="0"/>
              <a:buChar char="•"/>
            </a:pPr>
            <a:endParaRPr lang="en-US" sz="2000"/>
          </a:p>
        </p:txBody>
      </p:sp>
      <p:pic>
        <p:nvPicPr>
          <p:cNvPr id="7" name="Picture 6" descr="A screenshot of a cell phone&#10;&#10;Description automatically generated">
            <a:extLst>
              <a:ext uri="{FF2B5EF4-FFF2-40B4-BE49-F238E27FC236}">
                <a16:creationId xmlns:a16="http://schemas.microsoft.com/office/drawing/2014/main" id="{76AFA573-95F8-D140-EF32-54F525392A82}"/>
              </a:ext>
            </a:extLst>
          </p:cNvPr>
          <p:cNvPicPr>
            <a:picLocks noChangeAspect="1"/>
          </p:cNvPicPr>
          <p:nvPr/>
        </p:nvPicPr>
        <p:blipFill rotWithShape="1">
          <a:blip r:embed="rId3"/>
          <a:srcRect b="4481"/>
          <a:stretch/>
        </p:blipFill>
        <p:spPr>
          <a:xfrm>
            <a:off x="7056278" y="1771912"/>
            <a:ext cx="4583272" cy="3819263"/>
          </a:xfrm>
          <a:prstGeom prst="rect">
            <a:avLst/>
          </a:prstGeom>
          <a:noFill/>
        </p:spPr>
      </p:pic>
    </p:spTree>
    <p:extLst>
      <p:ext uri="{BB962C8B-B14F-4D97-AF65-F5344CB8AC3E}">
        <p14:creationId xmlns:p14="http://schemas.microsoft.com/office/powerpoint/2010/main" val="555897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2CAB-1AED-616A-2D22-037E7F5AB30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5DCDE16-2F9E-ED47-0389-2856008ACB5A}"/>
              </a:ext>
            </a:extLst>
          </p:cNvPr>
          <p:cNvSpPr>
            <a:spLocks noGrp="1"/>
          </p:cNvSpPr>
          <p:nvPr>
            <p:ph type="body" sz="quarter" idx="10"/>
          </p:nvPr>
        </p:nvSpPr>
        <p:spPr/>
        <p:txBody>
          <a:bodyPr>
            <a:normAutofit lnSpcReduction="10000"/>
          </a:bodyPr>
          <a:lstStyle/>
          <a:p>
            <a:endParaRPr lang="en-US"/>
          </a:p>
        </p:txBody>
      </p:sp>
      <p:sp>
        <p:nvSpPr>
          <p:cNvPr id="4" name="Text Placeholder 3">
            <a:extLst>
              <a:ext uri="{FF2B5EF4-FFF2-40B4-BE49-F238E27FC236}">
                <a16:creationId xmlns:a16="http://schemas.microsoft.com/office/drawing/2014/main" id="{72E22AD8-B91A-FB8D-5E33-E81461A4223C}"/>
              </a:ext>
            </a:extLst>
          </p:cNvPr>
          <p:cNvSpPr>
            <a:spLocks noGrp="1"/>
          </p:cNvSpPr>
          <p:nvPr>
            <p:ph type="body" sz="quarter" idx="11"/>
          </p:nvPr>
        </p:nvSpPr>
        <p:spPr/>
        <p:txBody>
          <a:bodyPr/>
          <a:lstStyle/>
          <a:p>
            <a:endParaRPr lang="en-US"/>
          </a:p>
        </p:txBody>
      </p:sp>
      <p:sp>
        <p:nvSpPr>
          <p:cNvPr id="5" name="Picture Placeholder 4">
            <a:extLst>
              <a:ext uri="{FF2B5EF4-FFF2-40B4-BE49-F238E27FC236}">
                <a16:creationId xmlns:a16="http://schemas.microsoft.com/office/drawing/2014/main" id="{DA26B0B8-3563-10FB-C871-9F1EE0A3276A}"/>
              </a:ext>
            </a:extLst>
          </p:cNvPr>
          <p:cNvSpPr>
            <a:spLocks noGrp="1"/>
          </p:cNvSpPr>
          <p:nvPr>
            <p:ph type="pic" sz="quarter" idx="12"/>
          </p:nvPr>
        </p:nvSpPr>
        <p:spPr/>
        <p:txBody>
          <a:bodyPr/>
          <a:lstStyle/>
          <a:p>
            <a:endParaRPr lang="en-US"/>
          </a:p>
        </p:txBody>
      </p:sp>
      <p:pic>
        <p:nvPicPr>
          <p:cNvPr id="6" name="Picture 2">
            <a:extLst>
              <a:ext uri="{FF2B5EF4-FFF2-40B4-BE49-F238E27FC236}">
                <a16:creationId xmlns:a16="http://schemas.microsoft.com/office/drawing/2014/main" id="{E4B8E39F-7ABC-EEBE-C1F7-CCF97CC58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3">
            <a:extLst>
              <a:ext uri="{FF2B5EF4-FFF2-40B4-BE49-F238E27FC236}">
                <a16:creationId xmlns:a16="http://schemas.microsoft.com/office/drawing/2014/main" id="{62774A4D-E76A-DBF0-DBB9-11CB778D1A2C}"/>
              </a:ext>
            </a:extLst>
          </p:cNvPr>
          <p:cNvSpPr/>
          <p:nvPr/>
        </p:nvSpPr>
        <p:spPr>
          <a:xfrm>
            <a:off x="4314698" y="1339274"/>
            <a:ext cx="6943851" cy="2089726"/>
          </a:xfrm>
          <a:prstGeom prst="roundRect">
            <a:avLst/>
          </a:prstGeom>
          <a:solidFill>
            <a:schemeClr val="bg1"/>
          </a:solidFill>
          <a:ln w="76200">
            <a:solidFill>
              <a:srgbClr val="92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400">
                <a:solidFill>
                  <a:schemeClr val="tx1"/>
                </a:solidFill>
              </a:rPr>
              <a:t>Students can warn each other about issues with technology, remind each other about due dates, post their own notes that may help others, and can explain topics in their own words.</a:t>
            </a:r>
          </a:p>
        </p:txBody>
      </p:sp>
      <p:sp>
        <p:nvSpPr>
          <p:cNvPr id="9" name="Speech Bubble: Rectangle 8">
            <a:extLst>
              <a:ext uri="{FF2B5EF4-FFF2-40B4-BE49-F238E27FC236}">
                <a16:creationId xmlns:a16="http://schemas.microsoft.com/office/drawing/2014/main" id="{F24D9D48-F656-8685-A077-0C86950A72C0}"/>
              </a:ext>
            </a:extLst>
          </p:cNvPr>
          <p:cNvSpPr/>
          <p:nvPr/>
        </p:nvSpPr>
        <p:spPr>
          <a:xfrm>
            <a:off x="2364427" y="3672992"/>
            <a:ext cx="4679840" cy="1422400"/>
          </a:xfrm>
          <a:prstGeom prst="wedgeRectCallout">
            <a:avLst>
              <a:gd name="adj1" fmla="val -65571"/>
              <a:gd name="adj2" fmla="val 17500"/>
            </a:avLst>
          </a:prstGeom>
          <a:solidFill>
            <a:schemeClr val="bg1"/>
          </a:solidFill>
          <a:ln w="76200">
            <a:solidFill>
              <a:srgbClr val="92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rPr>
              <a:t>Students thank each other with emojis and build a culture of gratitude.</a:t>
            </a:r>
          </a:p>
        </p:txBody>
      </p:sp>
      <p:sp>
        <p:nvSpPr>
          <p:cNvPr id="8" name="Text Placeholder 2">
            <a:extLst>
              <a:ext uri="{FF2B5EF4-FFF2-40B4-BE49-F238E27FC236}">
                <a16:creationId xmlns:a16="http://schemas.microsoft.com/office/drawing/2014/main" id="{C84AE1F8-AD37-E36A-8766-3A7BBBBCFF0B}"/>
              </a:ext>
            </a:extLst>
          </p:cNvPr>
          <p:cNvSpPr txBox="1">
            <a:spLocks/>
          </p:cNvSpPr>
          <p:nvPr/>
        </p:nvSpPr>
        <p:spPr>
          <a:xfrm>
            <a:off x="152400" y="269885"/>
            <a:ext cx="12192000"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365496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B313-D64E-D8F3-5350-B6F22C7273D4}"/>
              </a:ext>
            </a:extLst>
          </p:cNvPr>
          <p:cNvSpPr>
            <a:spLocks noGrp="1"/>
          </p:cNvSpPr>
          <p:nvPr>
            <p:ph type="title"/>
          </p:nvPr>
        </p:nvSpPr>
        <p:spPr/>
        <p:txBody>
          <a:bodyPr/>
          <a:lstStyle/>
          <a:p>
            <a:r>
              <a:rPr lang="en-US"/>
              <a:t>Course Feedback</a:t>
            </a:r>
          </a:p>
        </p:txBody>
      </p:sp>
      <p:sp>
        <p:nvSpPr>
          <p:cNvPr id="4" name="Text Placeholder 3">
            <a:extLst>
              <a:ext uri="{FF2B5EF4-FFF2-40B4-BE49-F238E27FC236}">
                <a16:creationId xmlns:a16="http://schemas.microsoft.com/office/drawing/2014/main" id="{4B140712-632D-ABB9-5ACA-9474B3E2DAC3}"/>
              </a:ext>
            </a:extLst>
          </p:cNvPr>
          <p:cNvSpPr>
            <a:spLocks noGrp="1"/>
          </p:cNvSpPr>
          <p:nvPr>
            <p:ph type="body" sz="quarter" idx="11"/>
          </p:nvPr>
        </p:nvSpPr>
        <p:spPr>
          <a:xfrm>
            <a:off x="838200" y="1870075"/>
            <a:ext cx="6076950" cy="4240213"/>
          </a:xfrm>
        </p:spPr>
        <p:txBody>
          <a:bodyPr/>
          <a:lstStyle/>
          <a:p>
            <a:pPr marL="0" indent="0">
              <a:buNone/>
            </a:pPr>
            <a:r>
              <a:rPr lang="en-US"/>
              <a:t> Students are asked 4 questions:</a:t>
            </a:r>
          </a:p>
          <a:p>
            <a:pPr marL="914400" lvl="1" indent="-457200">
              <a:buFont typeface="+mj-lt"/>
              <a:buAutoNum type="arabicPeriod"/>
            </a:pPr>
            <a:r>
              <a:rPr lang="en-US"/>
              <a:t>Did you accomplish your study goals this week?</a:t>
            </a:r>
          </a:p>
          <a:p>
            <a:pPr marL="914400" lvl="1" indent="-457200">
              <a:buFont typeface="+mj-lt"/>
              <a:buAutoNum type="arabicPeriod"/>
            </a:pPr>
            <a:r>
              <a:rPr lang="en-US"/>
              <a:t>What did you learn during your class this week?</a:t>
            </a:r>
          </a:p>
          <a:p>
            <a:pPr marL="914400" lvl="1" indent="-457200">
              <a:buFont typeface="+mj-lt"/>
              <a:buAutoNum type="arabicPeriod"/>
            </a:pPr>
            <a:r>
              <a:rPr lang="en-US"/>
              <a:t>Is there anything you’re struggling with or need help with?</a:t>
            </a:r>
          </a:p>
          <a:p>
            <a:pPr marL="914400" lvl="1" indent="-457200">
              <a:buFont typeface="+mj-lt"/>
              <a:buAutoNum type="arabicPeriod"/>
            </a:pPr>
            <a:r>
              <a:rPr lang="en-US"/>
              <a:t>Do you have any questions you can’t find answers to or any unresolved needs in this class?</a:t>
            </a:r>
          </a:p>
        </p:txBody>
      </p:sp>
      <p:pic>
        <p:nvPicPr>
          <p:cNvPr id="6" name="Picture 2" descr="5 Questions That Help Build Our Reflective Capacity | Teacher.org">
            <a:extLst>
              <a:ext uri="{FF2B5EF4-FFF2-40B4-BE49-F238E27FC236}">
                <a16:creationId xmlns:a16="http://schemas.microsoft.com/office/drawing/2014/main" id="{1E6F0D48-64B5-F43A-10A8-77C21E63E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080" y="1870075"/>
            <a:ext cx="3855720" cy="275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1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FA8F-10EE-36FE-DA6F-8051D6B38A84}"/>
              </a:ext>
            </a:extLst>
          </p:cNvPr>
          <p:cNvSpPr>
            <a:spLocks noGrp="1"/>
          </p:cNvSpPr>
          <p:nvPr>
            <p:ph type="title"/>
          </p:nvPr>
        </p:nvSpPr>
        <p:spPr/>
        <p:txBody>
          <a:bodyPr/>
          <a:lstStyle/>
          <a:p>
            <a:r>
              <a:rPr lang="en-US"/>
              <a:t>accounting</a:t>
            </a:r>
          </a:p>
        </p:txBody>
      </p:sp>
      <p:sp>
        <p:nvSpPr>
          <p:cNvPr id="3" name="Content Placeholder 2">
            <a:extLst>
              <a:ext uri="{FF2B5EF4-FFF2-40B4-BE49-F238E27FC236}">
                <a16:creationId xmlns:a16="http://schemas.microsoft.com/office/drawing/2014/main" id="{FAF70A5F-95EA-72DB-CAD6-9D8C7D8B7041}"/>
              </a:ext>
            </a:extLst>
          </p:cNvPr>
          <p:cNvSpPr>
            <a:spLocks noGrp="1"/>
          </p:cNvSpPr>
          <p:nvPr>
            <p:ph idx="1"/>
          </p:nvPr>
        </p:nvSpPr>
        <p:spPr>
          <a:xfrm>
            <a:off x="760046" y="1600933"/>
            <a:ext cx="10515600" cy="4763847"/>
          </a:xfrm>
        </p:spPr>
        <p:txBody>
          <a:bodyPr vert="horz" lIns="91440" tIns="45720" rIns="91440" bIns="45720" rtlCol="0" anchor="t">
            <a:normAutofit fontScale="77500" lnSpcReduction="20000"/>
          </a:bodyPr>
          <a:lstStyle/>
          <a:p>
            <a:pPr>
              <a:lnSpc>
                <a:spcPct val="120000"/>
              </a:lnSpc>
              <a:spcBef>
                <a:spcPts val="0"/>
              </a:spcBef>
            </a:pPr>
            <a:r>
              <a:rPr lang="en-US">
                <a:cs typeface="Arial"/>
              </a:rPr>
              <a:t>Implementation -</a:t>
            </a:r>
          </a:p>
          <a:p>
            <a:pPr lvl="1">
              <a:lnSpc>
                <a:spcPct val="120000"/>
              </a:lnSpc>
              <a:spcBef>
                <a:spcPts val="0"/>
              </a:spcBef>
            </a:pPr>
            <a:r>
              <a:rPr lang="en-US">
                <a:cs typeface="Arial"/>
              </a:rPr>
              <a:t>Promoted </a:t>
            </a:r>
            <a:r>
              <a:rPr lang="en-US" err="1">
                <a:cs typeface="Arial"/>
              </a:rPr>
              <a:t>CircleIn</a:t>
            </a:r>
            <a:r>
              <a:rPr lang="en-US">
                <a:cs typeface="Arial"/>
              </a:rPr>
              <a:t> during class, on syllabus, and via Blackboard postings</a:t>
            </a:r>
          </a:p>
          <a:p>
            <a:pPr lvl="1">
              <a:lnSpc>
                <a:spcPct val="120000"/>
              </a:lnSpc>
              <a:spcBef>
                <a:spcPts val="0"/>
              </a:spcBef>
            </a:pPr>
            <a:r>
              <a:rPr lang="en-US">
                <a:cs typeface="Arial"/>
              </a:rPr>
              <a:t>Had SI leaders promote and use as well</a:t>
            </a:r>
          </a:p>
          <a:p>
            <a:pPr lvl="1">
              <a:lnSpc>
                <a:spcPct val="120000"/>
              </a:lnSpc>
              <a:spcBef>
                <a:spcPts val="0"/>
              </a:spcBef>
            </a:pPr>
            <a:r>
              <a:rPr lang="en-US">
                <a:cs typeface="Arial"/>
              </a:rPr>
              <a:t>Required a limited number of study actions (1-5) and course feedback weekly</a:t>
            </a:r>
            <a:endParaRPr lang="en-US"/>
          </a:p>
          <a:p>
            <a:pPr lvl="1">
              <a:lnSpc>
                <a:spcPct val="120000"/>
              </a:lnSpc>
              <a:spcBef>
                <a:spcPts val="0"/>
              </a:spcBef>
            </a:pPr>
            <a:r>
              <a:rPr lang="en-US">
                <a:cs typeface="Arial"/>
              </a:rPr>
              <a:t>Comprised a small percentage of overall grade (1-2%)</a:t>
            </a:r>
          </a:p>
          <a:p>
            <a:pPr lvl="1">
              <a:lnSpc>
                <a:spcPct val="120000"/>
              </a:lnSpc>
              <a:spcBef>
                <a:spcPts val="0"/>
              </a:spcBef>
            </a:pPr>
            <a:endParaRPr lang="en-US">
              <a:cs typeface="Arial"/>
            </a:endParaRPr>
          </a:p>
          <a:p>
            <a:pPr>
              <a:lnSpc>
                <a:spcPct val="120000"/>
              </a:lnSpc>
              <a:spcBef>
                <a:spcPts val="0"/>
              </a:spcBef>
            </a:pPr>
            <a:r>
              <a:rPr lang="en-US">
                <a:cs typeface="Arial"/>
              </a:rPr>
              <a:t>Current Semester (Fall 2024) - </a:t>
            </a:r>
          </a:p>
          <a:p>
            <a:pPr lvl="1">
              <a:lnSpc>
                <a:spcPct val="120000"/>
              </a:lnSpc>
              <a:spcBef>
                <a:spcPts val="0"/>
              </a:spcBef>
            </a:pPr>
            <a:r>
              <a:rPr lang="en-US">
                <a:cs typeface="Arial"/>
              </a:rPr>
              <a:t>Added optional study groups organized through </a:t>
            </a:r>
            <a:r>
              <a:rPr lang="en-US" err="1">
                <a:cs typeface="Arial"/>
              </a:rPr>
              <a:t>CircleIn</a:t>
            </a:r>
            <a:endParaRPr lang="en-US">
              <a:cs typeface="Arial"/>
            </a:endParaRPr>
          </a:p>
          <a:p>
            <a:pPr lvl="1">
              <a:lnSpc>
                <a:spcPct val="120000"/>
              </a:lnSpc>
              <a:spcBef>
                <a:spcPts val="0"/>
              </a:spcBef>
            </a:pPr>
            <a:r>
              <a:rPr lang="en-US">
                <a:cs typeface="Arial"/>
              </a:rPr>
              <a:t>Allowed 240 students to group themselves by available times into groups</a:t>
            </a:r>
          </a:p>
          <a:p>
            <a:pPr lvl="1">
              <a:lnSpc>
                <a:spcPct val="120000"/>
              </a:lnSpc>
              <a:spcBef>
                <a:spcPts val="0"/>
              </a:spcBef>
            </a:pPr>
            <a:r>
              <a:rPr lang="en-US">
                <a:cs typeface="Arial"/>
              </a:rPr>
              <a:t>Group study can be done virtually through </a:t>
            </a:r>
            <a:r>
              <a:rPr lang="en-US" err="1">
                <a:cs typeface="Arial"/>
              </a:rPr>
              <a:t>CircleIn</a:t>
            </a:r>
            <a:r>
              <a:rPr lang="en-US">
                <a:cs typeface="Arial"/>
              </a:rPr>
              <a:t> or organized through group chat using </a:t>
            </a:r>
            <a:r>
              <a:rPr lang="en-US" err="1">
                <a:cs typeface="Arial"/>
              </a:rPr>
              <a:t>CircleIn's</a:t>
            </a:r>
            <a:r>
              <a:rPr lang="en-US">
                <a:cs typeface="Arial"/>
              </a:rPr>
              <a:t> messaging feature</a:t>
            </a:r>
          </a:p>
          <a:p>
            <a:pPr lvl="1">
              <a:lnSpc>
                <a:spcPct val="120000"/>
              </a:lnSpc>
              <a:spcBef>
                <a:spcPts val="0"/>
              </a:spcBef>
            </a:pPr>
            <a:endParaRPr lang="en-US">
              <a:cs typeface="Arial"/>
            </a:endParaRPr>
          </a:p>
          <a:p>
            <a:pPr>
              <a:lnSpc>
                <a:spcPct val="120000"/>
              </a:lnSpc>
              <a:spcBef>
                <a:spcPts val="0"/>
              </a:spcBef>
            </a:pPr>
            <a:r>
              <a:rPr lang="en-US">
                <a:cs typeface="Arial"/>
              </a:rPr>
              <a:t>2023-2024 Results - </a:t>
            </a:r>
          </a:p>
          <a:p>
            <a:pPr lvl="1">
              <a:lnSpc>
                <a:spcPct val="120000"/>
              </a:lnSpc>
              <a:spcBef>
                <a:spcPts val="0"/>
              </a:spcBef>
            </a:pPr>
            <a:r>
              <a:rPr lang="en-US">
                <a:cs typeface="Arial"/>
              </a:rPr>
              <a:t>Student evaluations indicate the students enjoy the app and find it useful</a:t>
            </a:r>
          </a:p>
          <a:p>
            <a:pPr lvl="1">
              <a:lnSpc>
                <a:spcPct val="120000"/>
              </a:lnSpc>
              <a:spcBef>
                <a:spcPts val="0"/>
              </a:spcBef>
            </a:pPr>
            <a:r>
              <a:rPr lang="en-US">
                <a:cs typeface="Arial"/>
              </a:rPr>
              <a:t>DFW rates decreased from previous semester</a:t>
            </a:r>
          </a:p>
        </p:txBody>
      </p:sp>
    </p:spTree>
    <p:extLst>
      <p:ext uri="{BB962C8B-B14F-4D97-AF65-F5344CB8AC3E}">
        <p14:creationId xmlns:p14="http://schemas.microsoft.com/office/powerpoint/2010/main" val="4165252005"/>
      </p:ext>
    </p:extLst>
  </p:cSld>
  <p:clrMapOvr>
    <a:masterClrMapping/>
  </p:clrMapOvr>
</p:sld>
</file>

<file path=ppt/theme/theme1.xml><?xml version="1.0" encoding="utf-8"?>
<a:theme xmlns:a="http://schemas.openxmlformats.org/drawingml/2006/main" name="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c_ppt_substitute_fonts_wide (1)" id="{7146A76E-D2F9-0142-B939-E5BADD7F0514}" vid="{553866BD-8893-744F-B378-BD13793FEB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1730</Words>
  <Application>Microsoft Office PowerPoint</Application>
  <PresentationFormat>Widescreen</PresentationFormat>
  <Paragraphs>188</Paragraphs>
  <Slides>17</Slides>
  <Notes>13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Calibri</vt:lpstr>
      <vt:lpstr>Impact</vt:lpstr>
      <vt:lpstr>Open Sans</vt:lpstr>
      <vt:lpstr>Verdana</vt:lpstr>
      <vt:lpstr>Wingdings</vt:lpstr>
      <vt:lpstr>UofSC Simple Theme</vt:lpstr>
      <vt:lpstr>Enhancing Student Success through Innovative Practices: USC's CircleIn Pilot Project</vt:lpstr>
      <vt:lpstr>Abstract (Session Description in notes)</vt:lpstr>
      <vt:lpstr>Why CircleIn?</vt:lpstr>
      <vt:lpstr>Why CircleIn?</vt:lpstr>
      <vt:lpstr>Faculty &amp; SSC Partnership</vt:lpstr>
      <vt:lpstr>Peer led learning: Students leverage each other</vt:lpstr>
      <vt:lpstr>PowerPoint Presentation</vt:lpstr>
      <vt:lpstr>Course Feedback</vt:lpstr>
      <vt:lpstr>accounting</vt:lpstr>
      <vt:lpstr>nursing</vt:lpstr>
      <vt:lpstr>Math 141: Calculus I</vt:lpstr>
      <vt:lpstr>2023-2024 USC Pilot</vt:lpstr>
      <vt:lpstr>Study Actions across all sections (fall 2023/spring 2024)</vt:lpstr>
      <vt:lpstr>DFW Rate Improvements</vt:lpstr>
      <vt:lpstr>Course Feedback (Sept 2024)</vt:lpstr>
      <vt:lpstr>Let’s chat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Data-informed ecosystem to Advance our work &amp; Progress</dc:title>
  <dc:creator>Means, Shannon</dc:creator>
  <cp:lastModifiedBy>Frass, Lydia</cp:lastModifiedBy>
  <cp:revision>1</cp:revision>
  <dcterms:created xsi:type="dcterms:W3CDTF">2024-04-20T15:37:23Z</dcterms:created>
  <dcterms:modified xsi:type="dcterms:W3CDTF">2024-10-24T16:15:26Z</dcterms:modified>
</cp:coreProperties>
</file>