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1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42"/>
    <p:restoredTop sz="94764"/>
  </p:normalViewPr>
  <p:slideViewPr>
    <p:cSldViewPr snapToGrid="0" snapToObjects="1">
      <p:cViewPr varScale="1">
        <p:scale>
          <a:sx n="40" d="100"/>
          <a:sy n="40" d="100"/>
        </p:scale>
        <p:origin x="240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Mattimore</a:t>
            </a:r>
            <a:r>
              <a:rPr lang="en-US" dirty="0"/>
              <a:t> specializes in ideation and innovation process (author, company founder of Growth Engine Company)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POV - customer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0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 of South Carolina logo.">
            <a:extLst>
              <a:ext uri="{FF2B5EF4-FFF2-40B4-BE49-F238E27FC236}">
                <a16:creationId xmlns:a16="http://schemas.microsoft.com/office/drawing/2014/main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370" y="4429919"/>
            <a:ext cx="3173260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26555" y="5790260"/>
            <a:ext cx="2892287" cy="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C8BA86-4F41-AF40-BBD9-45DCB3C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294" y="866322"/>
            <a:ext cx="1030941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Design Thinking's "Worst Possible Idea" Brainstorming Method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6A461-863C-424F-BAE7-45F2ACA7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r>
              <a:rPr lang="en-US" dirty="0"/>
              <a:t>Alexandria M. Reynolds, PhD</a:t>
            </a:r>
          </a:p>
          <a:p>
            <a:r>
              <a:rPr lang="en-US" dirty="0"/>
              <a:t>USC CTE Oktoberfest </a:t>
            </a:r>
          </a:p>
          <a:p>
            <a:r>
              <a:rPr lang="en-US" dirty="0"/>
              <a:t>October 25, 2024</a:t>
            </a:r>
          </a:p>
        </p:txBody>
      </p:sp>
    </p:spTree>
    <p:extLst>
      <p:ext uri="{BB962C8B-B14F-4D97-AF65-F5344CB8AC3E}">
        <p14:creationId xmlns:p14="http://schemas.microsoft.com/office/powerpoint/2010/main" val="358700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Worst Possible idea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0C495-B7D4-B144-A86E-D7E726095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636" y="1825625"/>
            <a:ext cx="3578728" cy="404376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6047" y="2169459"/>
            <a:ext cx="6263027" cy="369992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Brainstorming method – Bryan </a:t>
            </a:r>
            <a:r>
              <a:rPr lang="en-US" sz="3200" dirty="0" err="1"/>
              <a:t>Mattimore</a:t>
            </a:r>
            <a:endParaRPr lang="en-US" sz="3200" dirty="0"/>
          </a:p>
          <a:p>
            <a:r>
              <a:rPr lang="en-US" sz="3200" dirty="0"/>
              <a:t>Used in design thinking process</a:t>
            </a:r>
          </a:p>
          <a:p>
            <a:pPr lvl="1"/>
            <a:r>
              <a:rPr lang="en-US" sz="3200" dirty="0"/>
              <a:t>Industry, marketing, education</a:t>
            </a:r>
          </a:p>
          <a:p>
            <a:r>
              <a:rPr lang="en-US" sz="3200" dirty="0"/>
              <a:t>Problem solving, perspective taking</a:t>
            </a:r>
          </a:p>
          <a:p>
            <a:r>
              <a:rPr lang="en-US" sz="3200" dirty="0"/>
              <a:t>Helpful when ideas become stagnant, stale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214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Worst Possible idea: where to start?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2145" y="1690688"/>
            <a:ext cx="6149312" cy="480218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Problem statement (“Point of View”)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Example: A bank is losing customers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POV: Worst possible ideas for what a bank could do to its customers</a:t>
            </a:r>
          </a:p>
          <a:p>
            <a:pPr lvl="2">
              <a:lnSpc>
                <a:spcPct val="120000"/>
              </a:lnSpc>
            </a:pPr>
            <a:r>
              <a:rPr lang="en-US" sz="2200" dirty="0"/>
              <a:t>Steal people’s money</a:t>
            </a:r>
          </a:p>
          <a:p>
            <a:pPr lvl="2">
              <a:lnSpc>
                <a:spcPct val="120000"/>
              </a:lnSpc>
            </a:pPr>
            <a:r>
              <a:rPr lang="en-US" sz="2200" dirty="0"/>
              <a:t>Round up each cent for bank profit</a:t>
            </a:r>
          </a:p>
          <a:p>
            <a:pPr lvl="2">
              <a:lnSpc>
                <a:spcPct val="120000"/>
              </a:lnSpc>
            </a:pPr>
            <a:r>
              <a:rPr lang="en-US" sz="2200" dirty="0"/>
              <a:t>Charge for every transaction</a:t>
            </a:r>
          </a:p>
          <a:p>
            <a:pPr lvl="2">
              <a:lnSpc>
                <a:spcPct val="120000"/>
              </a:lnSpc>
            </a:pPr>
            <a:r>
              <a:rPr lang="en-US" sz="2200" dirty="0"/>
              <a:t>Only open 1 day a week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What *good* ideas can come from these?</a:t>
            </a:r>
          </a:p>
          <a:p>
            <a:endParaRPr lang="en-US" sz="2200" dirty="0"/>
          </a:p>
        </p:txBody>
      </p:sp>
      <p:pic>
        <p:nvPicPr>
          <p:cNvPr id="5" name="Content Placeholder 4" descr="Magnifying glass showing decling performance">
            <a:extLst>
              <a:ext uri="{FF2B5EF4-FFF2-40B4-BE49-F238E27FC236}">
                <a16:creationId xmlns:a16="http://schemas.microsoft.com/office/drawing/2014/main" id="{1C607374-1E25-154E-A549-DB2E2FC902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0544" y="2218953"/>
            <a:ext cx="5181600" cy="3453556"/>
          </a:xfrm>
          <a:effectLst>
            <a:outerShdw blurRad="349952" dist="38100" dir="1182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0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7" y="2852965"/>
            <a:ext cx="6089119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Worst possible ideas for student use of artificial intelligence (AI)</a:t>
            </a:r>
          </a:p>
          <a:p>
            <a:pPr algn="ctr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FA1E8-8889-DA49-9F37-D621E7C8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366" y="1527402"/>
            <a:ext cx="4946434" cy="37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7" y="161364"/>
            <a:ext cx="11958917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LET’S EXPLORE: how can you use this technique?</a:t>
            </a:r>
          </a:p>
        </p:txBody>
      </p:sp>
      <p:pic>
        <p:nvPicPr>
          <p:cNvPr id="6" name="Picture 5" descr="A blue arrow pointing to the left&#10;&#10;Description automatically generated">
            <a:extLst>
              <a:ext uri="{FF2B5EF4-FFF2-40B4-BE49-F238E27FC236}">
                <a16:creationId xmlns:a16="http://schemas.microsoft.com/office/drawing/2014/main" id="{8C0355D8-A4E8-404B-9DF5-AAB5CBE04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16" y="1448363"/>
            <a:ext cx="3370201" cy="4746762"/>
          </a:xfrm>
          <a:prstGeom prst="rect">
            <a:avLst/>
          </a:prstGeom>
          <a:noFill/>
        </p:spPr>
      </p:pic>
      <p:pic>
        <p:nvPicPr>
          <p:cNvPr id="8" name="Picture 7" descr="A cartoon of a green dumpster with eyes and flames&#10;&#10;Description automatically generated">
            <a:extLst>
              <a:ext uri="{FF2B5EF4-FFF2-40B4-BE49-F238E27FC236}">
                <a16:creationId xmlns:a16="http://schemas.microsoft.com/office/drawing/2014/main" id="{5FF0D976-79AE-C045-9C68-0CB424C69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48" y="1645137"/>
            <a:ext cx="4665652" cy="47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73F4-C73D-8C4A-8929-A707A3759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Alexandria M. Reynolds, PhD</a:t>
            </a:r>
          </a:p>
          <a:p>
            <a:r>
              <a:rPr lang="en-US" dirty="0"/>
              <a:t>Psychology Undergraduate Program Director</a:t>
            </a:r>
          </a:p>
          <a:p>
            <a:r>
              <a:rPr lang="en-US" dirty="0" err="1"/>
              <a:t>cooleyam@mailbox.sc.edu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2548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58CAB0-DDDD-8E42-8715-79BD1402BECB}" vid="{EC9F5A20-6D19-7048-A333-7BEF17D9B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UofSC Simple Theme</Template>
  <TotalTime>304</TotalTime>
  <Words>188</Words>
  <Application>Microsoft Macintosh PowerPoint</Application>
  <PresentationFormat>Widescreen</PresentationFormat>
  <Paragraphs>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Impact</vt:lpstr>
      <vt:lpstr>UofSC Simple Theme</vt:lpstr>
      <vt:lpstr>Using Design Thinking's "Worst Possible Idea" Brainstorming Method in the Classroom</vt:lpstr>
      <vt:lpstr>Worst Possible idea </vt:lpstr>
      <vt:lpstr>Worst Possible idea: where to start? </vt:lpstr>
      <vt:lpstr>OUR POV</vt:lpstr>
      <vt:lpstr>LET’S EXPLORE: how can you use this technique?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Reynolds, Alex</dc:creator>
  <cp:lastModifiedBy>Reynolds, Alex</cp:lastModifiedBy>
  <cp:revision>7</cp:revision>
  <dcterms:created xsi:type="dcterms:W3CDTF">2024-10-21T13:03:27Z</dcterms:created>
  <dcterms:modified xsi:type="dcterms:W3CDTF">2024-10-25T12:30:09Z</dcterms:modified>
</cp:coreProperties>
</file>